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1"/>
  </p:sldMasterIdLst>
  <p:sldIdLst>
    <p:sldId id="256" r:id="rId2"/>
    <p:sldId id="257" r:id="rId3"/>
    <p:sldId id="258" r:id="rId4"/>
    <p:sldId id="259" r:id="rId5"/>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48618E9-EE2D-4864-9EEE-58939BD4FBBA}"/>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317D1EC0-23FF-4FC8-B22D-E34878EAA4CC}"/>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AB929A7-258C-4469-AAB4-A67D713F7A80}"/>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A635CDB-2D00-49D5-B26E-0694A25000C7}"/>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4288D7A-F857-418D-92F2-368E841B9F27}"/>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1084F50-7F3C-4A4A-877E-FFD9EC7CD88B}"/>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31E64C1-F4C0-4A94-B319-BB1A0A2450B5}"/>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63D8374-8052-417F-AB69-B97EAC43D513}"/>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7750734-4D51-4019-A003-38A3DE49B434}"/>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1B693D1-DBA2-4D3B-9B37-D9EE8C4112F4}"/>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1BCD3EA8-E4C0-4AF6-817F-F9F29157A499}"/>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A170FB3-B397-4AC9-85FD-65388F26D90A}"/>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E5EC0B9-49C7-4777-AEC5-B5EF8DE40498}"/>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7902048B-30F7-4434-87A5-140F9BB4BEB1}"/>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0500A6E2-A41C-4751-8A4E-9A0C5718D930}"/>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C259517-7BE7-45F9-81C0-3A6362BF143C}"/>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90652F56-7B71-42B2-AB68-22204A6DF177}"/>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059830E-1C3D-4D42-8789-524971CB4657}"/>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B53325A7-86D3-4B52-A7E3-ADDF408B4067}"/>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6D53F46F-EC12-484C-A4E7-791E57687AC1}"/>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64ED9CA-8950-47B8-A9ED-22B45CE15FB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E4429F7B-9FD7-438F-8ECA-3FCAD0061805}"/>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C558100-D455-4B41-890C-BCC898B2D165}"/>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2886397-398A-4318-BE16-2CBAC1902F9E}"/>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D32A3A6-CE6E-4ABD-8522-2C8DC88C070E}"/>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9014C09-5B84-4798-8BDE-C80D76E67B8E}"/>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A29EB9E-ED9D-4C69-8A26-9A7A0A830569}"/>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AA2899F9-1795-416F-8F3D-26EEB684DB6A}"/>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3043474-8625-495C-BD06-3627FD286C55}"/>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D432CE47-7631-408E-8DDC-79EE378B707B}"/>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2C8832D-8B8D-4036-B913-2D363143274B}"/>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1CCEFEAF-E87B-4FF2-A947-94CABAA0610D}"/>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343A7CD3-94E1-42A9-BAB7-2AFCD9FCBD10}"/>
              </a:ext>
            </a:extLst>
          </p:cNvPr>
          <p:cNvSpPr>
            <a:spLocks noGrp="1"/>
          </p:cNvSpPr>
          <p:nvPr>
            <p:ph type="ctrTitle"/>
          </p:nvPr>
        </p:nvSpPr>
        <p:spPr>
          <a:xfrm>
            <a:off x="691078" y="722903"/>
            <a:ext cx="10495904" cy="2460770"/>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467609B-8FD3-4FF7-8EBC-6619CA868B33}"/>
              </a:ext>
            </a:extLst>
          </p:cNvPr>
          <p:cNvSpPr>
            <a:spLocks noGrp="1"/>
          </p:cNvSpPr>
          <p:nvPr>
            <p:ph type="subTitle" idx="1"/>
          </p:nvPr>
        </p:nvSpPr>
        <p:spPr>
          <a:xfrm>
            <a:off x="691078" y="3428997"/>
            <a:ext cx="10495904" cy="2306639"/>
          </a:xfrm>
        </p:spPr>
        <p:txBody>
          <a:bodyPr/>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39" name="Right Triangle 38">
            <a:extLst>
              <a:ext uri="{FF2B5EF4-FFF2-40B4-BE49-F238E27FC236}">
                <a16:creationId xmlns:a16="http://schemas.microsoft.com/office/drawing/2014/main" id="{2437C4A8-8E3A-4ADA-93B9-64737CE1ABB1}"/>
              </a:ext>
              <a:ext uri="{C183D7F6-B498-43B3-948B-1728B52AA6E4}">
                <adec:decorative xmlns:adec="http://schemas.microsoft.com/office/drawing/2017/decorative" val="1"/>
              </a:ext>
            </a:extLst>
          </p:cNvPr>
          <p:cNvSpPr/>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Date Placeholder 3">
            <a:extLst>
              <a:ext uri="{FF2B5EF4-FFF2-40B4-BE49-F238E27FC236}">
                <a16:creationId xmlns:a16="http://schemas.microsoft.com/office/drawing/2014/main" id="{ACC7A76F-3401-4F50-AE85-8F2AA247B99F}"/>
              </a:ext>
            </a:extLst>
          </p:cNvPr>
          <p:cNvSpPr>
            <a:spLocks noGrp="1"/>
          </p:cNvSpPr>
          <p:nvPr>
            <p:ph type="dt" sz="half" idx="10"/>
          </p:nvPr>
        </p:nvSpPr>
        <p:spPr/>
        <p:txBody>
          <a:bodyPr/>
          <a:lstStyle/>
          <a:p>
            <a:fld id="{8F72BA41-EC5B-4197-BCC8-0FD2E523CD7A}" type="datetimeFigureOut">
              <a:rPr lang="en-US" smtClean="0"/>
              <a:t>8/31/22</a:t>
            </a:fld>
            <a:endParaRPr lang="en-US"/>
          </a:p>
        </p:txBody>
      </p:sp>
      <p:sp>
        <p:nvSpPr>
          <p:cNvPr id="5" name="Footer Placeholder 4">
            <a:extLst>
              <a:ext uri="{FF2B5EF4-FFF2-40B4-BE49-F238E27FC236}">
                <a16:creationId xmlns:a16="http://schemas.microsoft.com/office/drawing/2014/main" id="{DEF02E50-D34E-4DD4-8B3B-55D08F25F50A}"/>
              </a:ext>
            </a:extLst>
          </p:cNvPr>
          <p:cNvSpPr>
            <a:spLocks noGrp="1"/>
          </p:cNvSpPr>
          <p:nvPr>
            <p:ph type="ftr" sz="quarter" idx="11"/>
          </p:nvPr>
        </p:nvSpPr>
        <p:spPr>
          <a:xfrm>
            <a:off x="691078" y="236364"/>
            <a:ext cx="4114800" cy="417126"/>
          </a:xfrm>
        </p:spPr>
        <p:txBody>
          <a:bodyPr/>
          <a:lstStyle/>
          <a:p>
            <a:endParaRPr lang="en-US" dirty="0"/>
          </a:p>
        </p:txBody>
      </p:sp>
      <p:sp>
        <p:nvSpPr>
          <p:cNvPr id="6" name="Slide Number Placeholder 5">
            <a:extLst>
              <a:ext uri="{FF2B5EF4-FFF2-40B4-BE49-F238E27FC236}">
                <a16:creationId xmlns:a16="http://schemas.microsoft.com/office/drawing/2014/main" id="{37B53B71-D2FA-4DDC-9C9C-E26F7B591A8E}"/>
              </a:ext>
            </a:extLst>
          </p:cNvPr>
          <p:cNvSpPr>
            <a:spLocks noGrp="1"/>
          </p:cNvSpPr>
          <p:nvPr>
            <p:ph type="sldNum" sz="quarter" idx="12"/>
          </p:nvPr>
        </p:nvSpPr>
        <p:spPr/>
        <p:txBody>
          <a:bodyPr/>
          <a:lstStyle/>
          <a:p>
            <a:fld id="{BE15108C-154A-4A5A-9C05-91A49A422BA7}" type="slidenum">
              <a:rPr lang="en-US" smtClean="0"/>
              <a:t>‹Nº›</a:t>
            </a:fld>
            <a:endParaRPr lang="en-US"/>
          </a:p>
        </p:txBody>
      </p:sp>
    </p:spTree>
    <p:extLst>
      <p:ext uri="{BB962C8B-B14F-4D97-AF65-F5344CB8AC3E}">
        <p14:creationId xmlns:p14="http://schemas.microsoft.com/office/powerpoint/2010/main" val="4194069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BD70F-ACE4-4595-845E-2296BDF83B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978CD9-E0B5-4B48-8366-91E6D22C9FB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FAF4B4-44D3-4E29-B235-A1B868207789}"/>
              </a:ext>
            </a:extLst>
          </p:cNvPr>
          <p:cNvSpPr>
            <a:spLocks noGrp="1"/>
          </p:cNvSpPr>
          <p:nvPr>
            <p:ph type="dt" sz="half" idx="10"/>
          </p:nvPr>
        </p:nvSpPr>
        <p:spPr/>
        <p:txBody>
          <a:bodyPr/>
          <a:lstStyle/>
          <a:p>
            <a:fld id="{8F72BA41-EC5B-4197-BCC8-0FD2E523CD7A}" type="datetimeFigureOut">
              <a:rPr lang="en-US" smtClean="0"/>
              <a:t>8/31/22</a:t>
            </a:fld>
            <a:endParaRPr lang="en-US"/>
          </a:p>
        </p:txBody>
      </p:sp>
      <p:sp>
        <p:nvSpPr>
          <p:cNvPr id="5" name="Footer Placeholder 4">
            <a:extLst>
              <a:ext uri="{FF2B5EF4-FFF2-40B4-BE49-F238E27FC236}">
                <a16:creationId xmlns:a16="http://schemas.microsoft.com/office/drawing/2014/main" id="{E2D7BA37-9639-480E-84AB-EA277225CA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BFC658-154E-48DE-AD31-813E5170C93C}"/>
              </a:ext>
            </a:extLst>
          </p:cNvPr>
          <p:cNvSpPr>
            <a:spLocks noGrp="1"/>
          </p:cNvSpPr>
          <p:nvPr>
            <p:ph type="sldNum" sz="quarter" idx="12"/>
          </p:nvPr>
        </p:nvSpPr>
        <p:spPr/>
        <p:txBody>
          <a:bodyPr/>
          <a:lstStyle/>
          <a:p>
            <a:fld id="{BE15108C-154A-4A5A-9C05-91A49A422BA7}" type="slidenum">
              <a:rPr lang="en-US" smtClean="0"/>
              <a:t>‹Nº›</a:t>
            </a:fld>
            <a:endParaRPr lang="en-US"/>
          </a:p>
        </p:txBody>
      </p:sp>
    </p:spTree>
    <p:extLst>
      <p:ext uri="{BB962C8B-B14F-4D97-AF65-F5344CB8AC3E}">
        <p14:creationId xmlns:p14="http://schemas.microsoft.com/office/powerpoint/2010/main" val="2453538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65405209-5179-4359-91ED-1B1A46619A99}"/>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0E32344F-3BE0-4CE8-B1BD-9ABD425E1C0D}"/>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99DE306-F4FB-4730-A066-ADF38D739563}"/>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CCB32885-303F-477F-A081-27425944F230}"/>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260C0C0B-4CD0-467D-A382-2B2415102C48}"/>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5788DF0F-327F-43A5-AB71-3D32053D83CA}"/>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98A0902-2662-4911-A532-AA6310861479}"/>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ABDA4F7-23F4-46D1-8B7E-A21DD84083E1}"/>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7FC9FC2-8808-438E-8FFB-5FE416BFB5C8}"/>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04694E5-71F9-4210-9BE8-FC12CC177BD3}"/>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0B37E805-A7E5-4906-B0C5-1373F3DA9628}"/>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A4CD964-FBD6-41AB-8A02-9509A2BAC11F}"/>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E9CD7FF8-E827-4E0A-BCE2-CCB34EDAC0FC}"/>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5C4AD6BB-F1EE-4FB8-96E8-6890447800EC}"/>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E935057-E0A3-4DAE-B9C8-6E818D7A7205}"/>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08DDF69-1C14-453C-BC3A-37D3FE69DFC7}"/>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6C26D82-15BA-4B2E-A42D-2ECA8012D307}"/>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D7F73B67-E5E9-4000-91DA-034B2127EFD2}"/>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AFAC1B5-F0DD-4FC0-B4C9-77CB29DF4425}"/>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9ACB3DB-54B2-4CEE-A791-C6FC6C758DAE}"/>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68324004-1030-47D9-B817-425FF6ECCEC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1AA001C4-81AB-4FA6-ADAA-C8618056353B}"/>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D1DAD34-7844-4F16-9874-F51F2A23B9EA}"/>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77DCBC6D-1BDA-4CB1-A3EC-59F240C8FA19}"/>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E5B3C1A0-58E7-47E4-831B-CF3EE21D1E90}"/>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08A09FAA-E123-4FE4-B67A-9EBDE1A3130F}"/>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317B7C6-C816-4A58-B184-135E4FD19F55}"/>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4D22ABB-4CE8-47DC-80BF-39B3E4CF7048}"/>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3A17DE37-A292-4031-AF42-CDB00A13EE76}"/>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73EF673-CB75-435F-9BF3-7594EC3ADF8F}"/>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D35F4581-15F6-47EE-87D0-1132A093DBA5}"/>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565CF984-F5BD-45C4-9A12-B02DB4F044E1}"/>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39" name="Right Triangle 38">
            <a:extLst>
              <a:ext uri="{FF2B5EF4-FFF2-40B4-BE49-F238E27FC236}">
                <a16:creationId xmlns:a16="http://schemas.microsoft.com/office/drawing/2014/main" id="{ACE66A86-8455-497B-9CA4-F460A19E5FBB}"/>
              </a:ext>
              <a:ext uri="{C183D7F6-B498-43B3-948B-1728B52AA6E4}">
                <adec:decorative xmlns:adec="http://schemas.microsoft.com/office/drawing/2017/decorative" val="1"/>
              </a:ext>
            </a:extLst>
          </p:cNvPr>
          <p:cNvSpPr/>
          <p:nvPr/>
        </p:nvSpPr>
        <p:spPr>
          <a:xfrm rot="18900000">
            <a:off x="7770390" y="-287370"/>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Vertical Title 1">
            <a:extLst>
              <a:ext uri="{FF2B5EF4-FFF2-40B4-BE49-F238E27FC236}">
                <a16:creationId xmlns:a16="http://schemas.microsoft.com/office/drawing/2014/main" id="{5868C62B-71EF-4824-9EE8-6CAE17984232}"/>
              </a:ext>
            </a:extLst>
          </p:cNvPr>
          <p:cNvSpPr>
            <a:spLocks noGrp="1"/>
          </p:cNvSpPr>
          <p:nvPr>
            <p:ph type="title" orient="vert"/>
          </p:nvPr>
        </p:nvSpPr>
        <p:spPr>
          <a:xfrm>
            <a:off x="7707774" y="715616"/>
            <a:ext cx="3295876" cy="5026597"/>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243E4C8-4AA9-49D7-BF71-1AB5F2CFE1FC}"/>
              </a:ext>
            </a:extLst>
          </p:cNvPr>
          <p:cNvSpPr>
            <a:spLocks noGrp="1"/>
          </p:cNvSpPr>
          <p:nvPr>
            <p:ph type="body" orient="vert" idx="1"/>
          </p:nvPr>
        </p:nvSpPr>
        <p:spPr>
          <a:xfrm>
            <a:off x="683588" y="715616"/>
            <a:ext cx="6770448" cy="502659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97898B3-014E-440B-BA4E-106339212804}"/>
              </a:ext>
            </a:extLst>
          </p:cNvPr>
          <p:cNvSpPr>
            <a:spLocks noGrp="1"/>
          </p:cNvSpPr>
          <p:nvPr>
            <p:ph type="dt" sz="half" idx="10"/>
          </p:nvPr>
        </p:nvSpPr>
        <p:spPr/>
        <p:txBody>
          <a:bodyPr/>
          <a:lstStyle/>
          <a:p>
            <a:fld id="{8F72BA41-EC5B-4197-BCC8-0FD2E523CD7A}" type="datetimeFigureOut">
              <a:rPr lang="en-US" smtClean="0"/>
              <a:t>8/31/22</a:t>
            </a:fld>
            <a:endParaRPr lang="en-US"/>
          </a:p>
        </p:txBody>
      </p:sp>
      <p:sp>
        <p:nvSpPr>
          <p:cNvPr id="5" name="Footer Placeholder 4">
            <a:extLst>
              <a:ext uri="{FF2B5EF4-FFF2-40B4-BE49-F238E27FC236}">
                <a16:creationId xmlns:a16="http://schemas.microsoft.com/office/drawing/2014/main" id="{81C22643-CE63-4C3E-B437-5A1A5EF911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D1CE5E-160A-4B37-94E2-3D9DC75BFFAF}"/>
              </a:ext>
            </a:extLst>
          </p:cNvPr>
          <p:cNvSpPr>
            <a:spLocks noGrp="1"/>
          </p:cNvSpPr>
          <p:nvPr>
            <p:ph type="sldNum" sz="quarter" idx="12"/>
          </p:nvPr>
        </p:nvSpPr>
        <p:spPr/>
        <p:txBody>
          <a:bodyPr/>
          <a:lstStyle/>
          <a:p>
            <a:fld id="{BE15108C-154A-4A5A-9C05-91A49A422BA7}" type="slidenum">
              <a:rPr lang="en-US" smtClean="0"/>
              <a:t>‹Nº›</a:t>
            </a:fld>
            <a:endParaRPr lang="en-US"/>
          </a:p>
        </p:txBody>
      </p:sp>
    </p:spTree>
    <p:extLst>
      <p:ext uri="{BB962C8B-B14F-4D97-AF65-F5344CB8AC3E}">
        <p14:creationId xmlns:p14="http://schemas.microsoft.com/office/powerpoint/2010/main" val="3269042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D8D6B-70A2-430A-9F5D-DA093D8C16CF}"/>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94A2845-6CA6-4745-A951-25B8D5319D8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049424-7A20-4BA1-9F60-671A5DBB3B13}"/>
              </a:ext>
            </a:extLst>
          </p:cNvPr>
          <p:cNvSpPr>
            <a:spLocks noGrp="1"/>
          </p:cNvSpPr>
          <p:nvPr>
            <p:ph type="dt" sz="half" idx="10"/>
          </p:nvPr>
        </p:nvSpPr>
        <p:spPr/>
        <p:txBody>
          <a:bodyPr/>
          <a:lstStyle/>
          <a:p>
            <a:fld id="{8F72BA41-EC5B-4197-BCC8-0FD2E523CD7A}" type="datetimeFigureOut">
              <a:rPr lang="en-US" smtClean="0"/>
              <a:t>8/31/22</a:t>
            </a:fld>
            <a:endParaRPr lang="en-US"/>
          </a:p>
        </p:txBody>
      </p:sp>
      <p:sp>
        <p:nvSpPr>
          <p:cNvPr id="5" name="Footer Placeholder 4">
            <a:extLst>
              <a:ext uri="{FF2B5EF4-FFF2-40B4-BE49-F238E27FC236}">
                <a16:creationId xmlns:a16="http://schemas.microsoft.com/office/drawing/2014/main" id="{4F1BD2B2-E17F-402E-8EA3-5C7C1118A8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D23070-8658-4AC0-B2A3-4BE605A840F8}"/>
              </a:ext>
            </a:extLst>
          </p:cNvPr>
          <p:cNvSpPr>
            <a:spLocks noGrp="1"/>
          </p:cNvSpPr>
          <p:nvPr>
            <p:ph type="sldNum" sz="quarter" idx="12"/>
          </p:nvPr>
        </p:nvSpPr>
        <p:spPr/>
        <p:txBody>
          <a:bodyPr/>
          <a:lstStyle/>
          <a:p>
            <a:fld id="{BE15108C-154A-4A5A-9C05-91A49A422BA7}" type="slidenum">
              <a:rPr lang="en-US" smtClean="0"/>
              <a:t>‹Nº›</a:t>
            </a:fld>
            <a:endParaRPr lang="en-US"/>
          </a:p>
        </p:txBody>
      </p:sp>
    </p:spTree>
    <p:extLst>
      <p:ext uri="{BB962C8B-B14F-4D97-AF65-F5344CB8AC3E}">
        <p14:creationId xmlns:p14="http://schemas.microsoft.com/office/powerpoint/2010/main" val="1866689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A69DB7AC-F7D7-430A-A2A7-CD3EBBF1D35D}"/>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66AAF10E-F092-4160-BF4A-FF568555B790}"/>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36341C04-9B94-4385-A661-7B8C17000497}"/>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4C1D709-6A0F-409C-B2D0-C248E562265E}"/>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999BE53-BA11-4B67-BFBB-6281DB50C75D}"/>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B662D93-31C1-4DFB-A938-E631F89AA9F0}"/>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7ECC8DA-0BEC-4508-89D4-12FA35B481F5}"/>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7DC8E6C-1B78-4B89-82DD-BBA778CD1482}"/>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8E5F54A-0315-4B15-B865-1F0460526260}"/>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DD7F352-DE39-4835-8D3F-69CDEC490F1E}"/>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9D6F20A-F777-4F41-B23B-735A64FA5DA3}"/>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21BBADBA-0F74-418B-BC50-AD44596C3EF8}"/>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3918BE26-88E5-457C-8095-745F34D1536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4FB269E0-E058-4340-B93D-7D40FFF521F3}"/>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DDD9AEE-5501-4385-B339-4616F567B53D}"/>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4D29C61-8926-4C98-882B-AB90108C8386}"/>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CAC585F9-B633-4F7E-AADE-75079DC17158}"/>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5DC6366-5525-4FBC-9886-D4409F6B2993}"/>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7CC03CF9-098C-4140-806A-023D3DC3F2E3}"/>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9C41BC4-89DF-4EC4-A141-9EF16D8EEB5B}"/>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32AD067-E64C-499E-9C0A-A72525874417}"/>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6653DD54-FA2B-4B91-A94E-3C46AE21B385}"/>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586AC204-156B-442E-B028-01036BD1F267}"/>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03512DE-F013-431A-9F6E-ADDA88FB2DD5}"/>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E95FEE1-61A9-4065-B9F8-5589180AC62B}"/>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028AA59-C1FA-46C0-BFDD-1C1D3404C81C}"/>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0A5C99EE-B791-470A-8639-0357A751EB43}"/>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54F4204-F48B-4AF5-B11E-0CE7D972AC37}"/>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076643FE-3966-4B82-9623-C61A56EDD20C}"/>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2DD769C5-B1B1-45BD-A40A-67E6568C8434}"/>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2A511707-50C7-48B2-81F7-5C82BF57795C}"/>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838D44F3-CCFE-48A0-8414-FFF5E43D9184}"/>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2D126FE0-8204-40BB-AD46-4A0C7A47514C}"/>
              </a:ext>
            </a:extLst>
          </p:cNvPr>
          <p:cNvSpPr>
            <a:spLocks noGrp="1"/>
          </p:cNvSpPr>
          <p:nvPr>
            <p:ph type="title"/>
          </p:nvPr>
        </p:nvSpPr>
        <p:spPr>
          <a:xfrm>
            <a:off x="691078" y="718115"/>
            <a:ext cx="10312571" cy="2781501"/>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B25E350-4200-419C-A167-527DD6B77792}"/>
              </a:ext>
            </a:extLst>
          </p:cNvPr>
          <p:cNvSpPr>
            <a:spLocks noGrp="1"/>
          </p:cNvSpPr>
          <p:nvPr>
            <p:ph type="body" idx="1"/>
          </p:nvPr>
        </p:nvSpPr>
        <p:spPr>
          <a:xfrm>
            <a:off x="691078" y="3753350"/>
            <a:ext cx="10312571" cy="1991572"/>
          </a:xfrm>
        </p:spPr>
        <p:txBody>
          <a:bodyPr/>
          <a:lstStyle>
            <a:lvl1pPr marL="0" indent="0">
              <a:buNone/>
              <a:defRPr lang="en-US" sz="2400" kern="1200" smtClean="0">
                <a:solidFill>
                  <a:schemeClr val="tx2"/>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39" name="Right Triangle 38">
            <a:extLst>
              <a:ext uri="{FF2B5EF4-FFF2-40B4-BE49-F238E27FC236}">
                <a16:creationId xmlns:a16="http://schemas.microsoft.com/office/drawing/2014/main" id="{6741F519-22CF-4C01-B140-5480DBAB30F8}"/>
              </a:ext>
              <a:ext uri="{C183D7F6-B498-43B3-948B-1728B52AA6E4}">
                <adec:decorative xmlns:adec="http://schemas.microsoft.com/office/drawing/2017/decorative" val="1"/>
              </a:ext>
            </a:extLst>
          </p:cNvPr>
          <p:cNvSpPr/>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Date Placeholder 3">
            <a:extLst>
              <a:ext uri="{FF2B5EF4-FFF2-40B4-BE49-F238E27FC236}">
                <a16:creationId xmlns:a16="http://schemas.microsoft.com/office/drawing/2014/main" id="{D05D1550-9064-4767-B70A-3501AF956C94}"/>
              </a:ext>
            </a:extLst>
          </p:cNvPr>
          <p:cNvSpPr>
            <a:spLocks noGrp="1"/>
          </p:cNvSpPr>
          <p:nvPr>
            <p:ph type="dt" sz="half" idx="10"/>
          </p:nvPr>
        </p:nvSpPr>
        <p:spPr/>
        <p:txBody>
          <a:bodyPr/>
          <a:lstStyle/>
          <a:p>
            <a:fld id="{8F72BA41-EC5B-4197-BCC8-0FD2E523CD7A}" type="datetimeFigureOut">
              <a:rPr lang="en-US" smtClean="0"/>
              <a:t>8/31/22</a:t>
            </a:fld>
            <a:endParaRPr lang="en-US"/>
          </a:p>
        </p:txBody>
      </p:sp>
      <p:sp>
        <p:nvSpPr>
          <p:cNvPr id="5" name="Footer Placeholder 4">
            <a:extLst>
              <a:ext uri="{FF2B5EF4-FFF2-40B4-BE49-F238E27FC236}">
                <a16:creationId xmlns:a16="http://schemas.microsoft.com/office/drawing/2014/main" id="{581E1C33-2E8E-4041-9683-12048CB8AB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D36992-B921-4F3F-9C4A-0D67E618D114}"/>
              </a:ext>
            </a:extLst>
          </p:cNvPr>
          <p:cNvSpPr>
            <a:spLocks noGrp="1"/>
          </p:cNvSpPr>
          <p:nvPr>
            <p:ph type="sldNum" sz="quarter" idx="12"/>
          </p:nvPr>
        </p:nvSpPr>
        <p:spPr/>
        <p:txBody>
          <a:bodyPr/>
          <a:lstStyle/>
          <a:p>
            <a:fld id="{BE15108C-154A-4A5A-9C05-91A49A422BA7}" type="slidenum">
              <a:rPr lang="en-US" smtClean="0"/>
              <a:t>‹Nº›</a:t>
            </a:fld>
            <a:endParaRPr lang="en-US"/>
          </a:p>
        </p:txBody>
      </p:sp>
    </p:spTree>
    <p:extLst>
      <p:ext uri="{BB962C8B-B14F-4D97-AF65-F5344CB8AC3E}">
        <p14:creationId xmlns:p14="http://schemas.microsoft.com/office/powerpoint/2010/main" val="4105126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CFDF5-4B31-4F1B-83BA-82A9510379F2}"/>
              </a:ext>
            </a:extLst>
          </p:cNvPr>
          <p:cNvSpPr>
            <a:spLocks noGrp="1"/>
          </p:cNvSpPr>
          <p:nvPr>
            <p:ph type="title"/>
          </p:nvPr>
        </p:nvSpPr>
        <p:spPr>
          <a:xfrm>
            <a:off x="691078" y="722903"/>
            <a:ext cx="10312571" cy="1354844"/>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14EC9A6-F718-4497-8A75-637EE17458E0}"/>
              </a:ext>
            </a:extLst>
          </p:cNvPr>
          <p:cNvSpPr>
            <a:spLocks noGrp="1"/>
          </p:cNvSpPr>
          <p:nvPr>
            <p:ph sz="half" idx="1"/>
          </p:nvPr>
        </p:nvSpPr>
        <p:spPr>
          <a:xfrm>
            <a:off x="691078" y="2345843"/>
            <a:ext cx="5009584" cy="3274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D503E57-9695-4508-9778-B3DB1FB5FAB6}"/>
              </a:ext>
            </a:extLst>
          </p:cNvPr>
          <p:cNvSpPr>
            <a:spLocks noGrp="1"/>
          </p:cNvSpPr>
          <p:nvPr>
            <p:ph sz="half" idx="2"/>
          </p:nvPr>
        </p:nvSpPr>
        <p:spPr>
          <a:xfrm>
            <a:off x="5935075" y="2345843"/>
            <a:ext cx="5068574" cy="3274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474CEE6-B9DC-4CCC-8F4C-0B4DADFB0195}"/>
              </a:ext>
            </a:extLst>
          </p:cNvPr>
          <p:cNvSpPr>
            <a:spLocks noGrp="1"/>
          </p:cNvSpPr>
          <p:nvPr>
            <p:ph type="dt" sz="half" idx="10"/>
          </p:nvPr>
        </p:nvSpPr>
        <p:spPr/>
        <p:txBody>
          <a:bodyPr/>
          <a:lstStyle/>
          <a:p>
            <a:fld id="{8F72BA41-EC5B-4197-BCC8-0FD2E523CD7A}" type="datetimeFigureOut">
              <a:rPr lang="en-US" smtClean="0"/>
              <a:t>8/31/22</a:t>
            </a:fld>
            <a:endParaRPr lang="en-US"/>
          </a:p>
        </p:txBody>
      </p:sp>
      <p:sp>
        <p:nvSpPr>
          <p:cNvPr id="6" name="Footer Placeholder 5">
            <a:extLst>
              <a:ext uri="{FF2B5EF4-FFF2-40B4-BE49-F238E27FC236}">
                <a16:creationId xmlns:a16="http://schemas.microsoft.com/office/drawing/2014/main" id="{2AC85191-5804-47C9-95EB-D49D715737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6B0A03-44F6-4299-B45D-E07A023906F0}"/>
              </a:ext>
            </a:extLst>
          </p:cNvPr>
          <p:cNvSpPr>
            <a:spLocks noGrp="1"/>
          </p:cNvSpPr>
          <p:nvPr>
            <p:ph type="sldNum" sz="quarter" idx="12"/>
          </p:nvPr>
        </p:nvSpPr>
        <p:spPr/>
        <p:txBody>
          <a:bodyPr/>
          <a:lstStyle/>
          <a:p>
            <a:fld id="{BE15108C-154A-4A5A-9C05-91A49A422BA7}" type="slidenum">
              <a:rPr lang="en-US" smtClean="0"/>
              <a:t>‹Nº›</a:t>
            </a:fld>
            <a:endParaRPr lang="en-US"/>
          </a:p>
        </p:txBody>
      </p:sp>
    </p:spTree>
    <p:extLst>
      <p:ext uri="{BB962C8B-B14F-4D97-AF65-F5344CB8AC3E}">
        <p14:creationId xmlns:p14="http://schemas.microsoft.com/office/powerpoint/2010/main" val="2715479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920E6-CC97-4BD8-92FE-8F36024D0E38}"/>
              </a:ext>
            </a:extLst>
          </p:cNvPr>
          <p:cNvSpPr>
            <a:spLocks noGrp="1"/>
          </p:cNvSpPr>
          <p:nvPr>
            <p:ph type="title"/>
          </p:nvPr>
        </p:nvSpPr>
        <p:spPr>
          <a:xfrm>
            <a:off x="691078" y="722900"/>
            <a:ext cx="10320062" cy="1407505"/>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73872FB-EDD5-42FB-8A9A-279EAD4FB0D9}"/>
              </a:ext>
            </a:extLst>
          </p:cNvPr>
          <p:cNvSpPr>
            <a:spLocks noGrp="1"/>
          </p:cNvSpPr>
          <p:nvPr>
            <p:ph type="body" idx="1"/>
          </p:nvPr>
        </p:nvSpPr>
        <p:spPr>
          <a:xfrm>
            <a:off x="691078" y="2331481"/>
            <a:ext cx="4963444" cy="54007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45F28C1-95C8-476A-8D93-D580DD39D8F7}"/>
              </a:ext>
            </a:extLst>
          </p:cNvPr>
          <p:cNvSpPr>
            <a:spLocks noGrp="1"/>
          </p:cNvSpPr>
          <p:nvPr>
            <p:ph sz="half" idx="2"/>
          </p:nvPr>
        </p:nvSpPr>
        <p:spPr>
          <a:xfrm>
            <a:off x="691078" y="2954564"/>
            <a:ext cx="4963444" cy="27903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4315485-EE1A-41B0-873A-BA9D06E88BFD}"/>
              </a:ext>
            </a:extLst>
          </p:cNvPr>
          <p:cNvSpPr>
            <a:spLocks noGrp="1"/>
          </p:cNvSpPr>
          <p:nvPr>
            <p:ph type="body" sz="quarter" idx="3"/>
          </p:nvPr>
        </p:nvSpPr>
        <p:spPr>
          <a:xfrm>
            <a:off x="6103351" y="2331481"/>
            <a:ext cx="4900298" cy="54007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581A6FB-1583-4A1B-A4A7-C65062C57B73}"/>
              </a:ext>
            </a:extLst>
          </p:cNvPr>
          <p:cNvSpPr>
            <a:spLocks noGrp="1"/>
          </p:cNvSpPr>
          <p:nvPr>
            <p:ph sz="quarter" idx="4"/>
          </p:nvPr>
        </p:nvSpPr>
        <p:spPr>
          <a:xfrm>
            <a:off x="6103351" y="2954564"/>
            <a:ext cx="4900298" cy="27903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3A29EA7-E61E-4617-9DA9-40B9299B3287}"/>
              </a:ext>
            </a:extLst>
          </p:cNvPr>
          <p:cNvSpPr>
            <a:spLocks noGrp="1"/>
          </p:cNvSpPr>
          <p:nvPr>
            <p:ph type="dt" sz="half" idx="10"/>
          </p:nvPr>
        </p:nvSpPr>
        <p:spPr>
          <a:xfrm>
            <a:off x="683587" y="6215870"/>
            <a:ext cx="3843779" cy="417126"/>
          </a:xfrm>
        </p:spPr>
        <p:txBody>
          <a:bodyPr/>
          <a:lstStyle/>
          <a:p>
            <a:fld id="{8F72BA41-EC5B-4197-BCC8-0FD2E523CD7A}" type="datetimeFigureOut">
              <a:rPr lang="en-US" smtClean="0"/>
              <a:t>8/31/22</a:t>
            </a:fld>
            <a:endParaRPr lang="en-US"/>
          </a:p>
        </p:txBody>
      </p:sp>
      <p:sp>
        <p:nvSpPr>
          <p:cNvPr id="8" name="Footer Placeholder 7">
            <a:extLst>
              <a:ext uri="{FF2B5EF4-FFF2-40B4-BE49-F238E27FC236}">
                <a16:creationId xmlns:a16="http://schemas.microsoft.com/office/drawing/2014/main" id="{D56249CC-EB72-46A6-87D9-5FBDA8E450EC}"/>
              </a:ext>
            </a:extLst>
          </p:cNvPr>
          <p:cNvSpPr>
            <a:spLocks noGrp="1"/>
          </p:cNvSpPr>
          <p:nvPr>
            <p:ph type="ftr" sz="quarter" idx="11"/>
          </p:nvPr>
        </p:nvSpPr>
        <p:spPr>
          <a:xfrm>
            <a:off x="691078" y="236364"/>
            <a:ext cx="4114800" cy="417126"/>
          </a:xfrm>
        </p:spPr>
        <p:txBody>
          <a:bodyPr/>
          <a:lstStyle/>
          <a:p>
            <a:endParaRPr lang="en-US" dirty="0"/>
          </a:p>
        </p:txBody>
      </p:sp>
      <p:sp>
        <p:nvSpPr>
          <p:cNvPr id="9" name="Slide Number Placeholder 8">
            <a:extLst>
              <a:ext uri="{FF2B5EF4-FFF2-40B4-BE49-F238E27FC236}">
                <a16:creationId xmlns:a16="http://schemas.microsoft.com/office/drawing/2014/main" id="{EAA04EE7-47BE-4ECE-A170-793C4E569518}"/>
              </a:ext>
            </a:extLst>
          </p:cNvPr>
          <p:cNvSpPr>
            <a:spLocks noGrp="1"/>
          </p:cNvSpPr>
          <p:nvPr>
            <p:ph type="sldNum" sz="quarter" idx="12"/>
          </p:nvPr>
        </p:nvSpPr>
        <p:spPr/>
        <p:txBody>
          <a:bodyPr/>
          <a:lstStyle/>
          <a:p>
            <a:fld id="{BE15108C-154A-4A5A-9C05-91A49A422BA7}" type="slidenum">
              <a:rPr lang="en-US" smtClean="0"/>
              <a:t>‹Nº›</a:t>
            </a:fld>
            <a:endParaRPr lang="en-US"/>
          </a:p>
        </p:txBody>
      </p:sp>
    </p:spTree>
    <p:extLst>
      <p:ext uri="{BB962C8B-B14F-4D97-AF65-F5344CB8AC3E}">
        <p14:creationId xmlns:p14="http://schemas.microsoft.com/office/powerpoint/2010/main" val="2951290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E4946-24AD-40DD-95A7-49BA49C227DF}"/>
              </a:ext>
            </a:extLst>
          </p:cNvPr>
          <p:cNvSpPr>
            <a:spLocks noGrp="1"/>
          </p:cNvSpPr>
          <p:nvPr>
            <p:ph type="title"/>
          </p:nvPr>
        </p:nvSpPr>
        <p:spPr>
          <a:xfrm>
            <a:off x="691078" y="722903"/>
            <a:ext cx="10501177" cy="1401231"/>
          </a:xfrm>
        </p:spPr>
        <p:txBody>
          <a:bodyPr/>
          <a:lstStyle>
            <a:lvl1pPr>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7D8CF342-49F6-482D-943E-7E50B1694AE3}"/>
              </a:ext>
            </a:extLst>
          </p:cNvPr>
          <p:cNvSpPr>
            <a:spLocks noGrp="1"/>
          </p:cNvSpPr>
          <p:nvPr>
            <p:ph type="dt" sz="half" idx="10"/>
          </p:nvPr>
        </p:nvSpPr>
        <p:spPr/>
        <p:txBody>
          <a:bodyPr/>
          <a:lstStyle/>
          <a:p>
            <a:fld id="{8F72BA41-EC5B-4197-BCC8-0FD2E523CD7A}" type="datetimeFigureOut">
              <a:rPr lang="en-US" smtClean="0"/>
              <a:t>8/31/22</a:t>
            </a:fld>
            <a:endParaRPr lang="en-US"/>
          </a:p>
        </p:txBody>
      </p:sp>
      <p:sp>
        <p:nvSpPr>
          <p:cNvPr id="4" name="Footer Placeholder 3">
            <a:extLst>
              <a:ext uri="{FF2B5EF4-FFF2-40B4-BE49-F238E27FC236}">
                <a16:creationId xmlns:a16="http://schemas.microsoft.com/office/drawing/2014/main" id="{064033E5-3797-4FF8-866F-9FD9325A9FAB}"/>
              </a:ext>
            </a:extLst>
          </p:cNvPr>
          <p:cNvSpPr>
            <a:spLocks noGrp="1"/>
          </p:cNvSpPr>
          <p:nvPr>
            <p:ph type="ftr" sz="quarter" idx="11"/>
          </p:nvPr>
        </p:nvSpPr>
        <p:spPr>
          <a:xfrm>
            <a:off x="691078" y="236364"/>
            <a:ext cx="4114800" cy="417126"/>
          </a:xfrm>
        </p:spPr>
        <p:txBody>
          <a:bodyPr/>
          <a:lstStyle/>
          <a:p>
            <a:endParaRPr lang="en-US"/>
          </a:p>
        </p:txBody>
      </p:sp>
      <p:sp>
        <p:nvSpPr>
          <p:cNvPr id="5" name="Slide Number Placeholder 4">
            <a:extLst>
              <a:ext uri="{FF2B5EF4-FFF2-40B4-BE49-F238E27FC236}">
                <a16:creationId xmlns:a16="http://schemas.microsoft.com/office/drawing/2014/main" id="{66DC1E67-424D-4638-98F8-38E71A410011}"/>
              </a:ext>
            </a:extLst>
          </p:cNvPr>
          <p:cNvSpPr>
            <a:spLocks noGrp="1"/>
          </p:cNvSpPr>
          <p:nvPr>
            <p:ph type="sldNum" sz="quarter" idx="12"/>
          </p:nvPr>
        </p:nvSpPr>
        <p:spPr/>
        <p:txBody>
          <a:bodyPr/>
          <a:lstStyle/>
          <a:p>
            <a:fld id="{BE15108C-154A-4A5A-9C05-91A49A422BA7}" type="slidenum">
              <a:rPr lang="en-US" smtClean="0"/>
              <a:t>‹Nº›</a:t>
            </a:fld>
            <a:endParaRPr lang="en-US"/>
          </a:p>
        </p:txBody>
      </p:sp>
    </p:spTree>
    <p:extLst>
      <p:ext uri="{BB962C8B-B14F-4D97-AF65-F5344CB8AC3E}">
        <p14:creationId xmlns:p14="http://schemas.microsoft.com/office/powerpoint/2010/main" val="2980149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45BED274-5EB4-4EF4-B353-E55BD502655C}"/>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6" name="Straight Connector 5">
              <a:extLst>
                <a:ext uri="{FF2B5EF4-FFF2-40B4-BE49-F238E27FC236}">
                  <a16:creationId xmlns:a16="http://schemas.microsoft.com/office/drawing/2014/main" id="{E0418BE5-560E-4E49-B12D-B555511FED72}"/>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849D1162-73B9-420F-BCBE-95039D00CD24}"/>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92BA76FE-316A-48E2-A03B-4E05691C4348}"/>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E678FBC-A6AD-4422-BA24-A4172F8862CA}"/>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D3C5C3E-2D08-43F0-AFAC-E15360CA7D34}"/>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0BEAC62-AF92-4A65-9790-6F6E0C6C5A1F}"/>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3C77D7C5-E76E-4E82-BFC4-9A75D2C8089D}"/>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66E0152-96B9-4067-80D3-D9BDE6D7EC95}"/>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0918AFCC-B9DA-4092-8FBA-2CFEDB0388E3}"/>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1EC7D33-C87E-4812-A722-53C5D99272B5}"/>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5F239E3-501A-4C3C-9BE4-6BFA0D3126B7}"/>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B62BF3B-95BB-4188-AAE5-015A0EF3D18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14E5F0F-0124-40D0-A0BF-AE307A0E15F4}"/>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BADC3B1-26C7-4CF1-B29D-4D0DEA3E2633}"/>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0A7DF6E-1132-4A80-9B18-593B1ACD7784}"/>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9EF19589-10D8-4A8F-A0B1-F7CE380E3001}"/>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28E6BB32-C4F8-4914-88D3-7DC5E79D023E}"/>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8F046EE-9DBA-4924-A19C-ED8741F5F810}"/>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8AABBC44-ABA8-4913-824E-64D344724644}"/>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4272B22-1C39-47A0-8551-73666AFBEEC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08CDFF66-464C-4ABF-BB01-00500A3B7517}"/>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079FC88-BD3B-4C04-9B90-0FC93C179217}"/>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1FCAED8-8687-4141-A7C3-0D88ACEDFECA}"/>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65038E6-7B32-460F-B804-D6C105FF44C9}"/>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EC5DAE85-AD17-454B-AB64-CEFF52FDAB9D}"/>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C603643-2066-4967-AE4B-9DA143843B25}"/>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437E9533-9B07-43E3-B939-7BADC01FEE86}"/>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EDCCAAEE-AB2E-4534-893A-3DB109499FBB}"/>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8BD39A2-970F-4714-AAA6-67EE99A0EAA9}"/>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CF4A1387-348B-4E46-9B65-FDF76ED0EF20}"/>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F5DAF27-A54D-442A-93E4-BA7F04EAE379}"/>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Date Placeholder 1">
            <a:extLst>
              <a:ext uri="{FF2B5EF4-FFF2-40B4-BE49-F238E27FC236}">
                <a16:creationId xmlns:a16="http://schemas.microsoft.com/office/drawing/2014/main" id="{D2EA265F-80A1-448D-A6EB-CE8D6F6EC723}"/>
              </a:ext>
            </a:extLst>
          </p:cNvPr>
          <p:cNvSpPr>
            <a:spLocks noGrp="1"/>
          </p:cNvSpPr>
          <p:nvPr>
            <p:ph type="dt" sz="half" idx="10"/>
          </p:nvPr>
        </p:nvSpPr>
        <p:spPr/>
        <p:txBody>
          <a:bodyPr/>
          <a:lstStyle/>
          <a:p>
            <a:fld id="{8F72BA41-EC5B-4197-BCC8-0FD2E523CD7A}" type="datetimeFigureOut">
              <a:rPr lang="en-US" smtClean="0"/>
              <a:t>8/31/22</a:t>
            </a:fld>
            <a:endParaRPr lang="en-US"/>
          </a:p>
        </p:txBody>
      </p:sp>
      <p:sp>
        <p:nvSpPr>
          <p:cNvPr id="3" name="Footer Placeholder 2">
            <a:extLst>
              <a:ext uri="{FF2B5EF4-FFF2-40B4-BE49-F238E27FC236}">
                <a16:creationId xmlns:a16="http://schemas.microsoft.com/office/drawing/2014/main" id="{4815D00D-89E6-4E7A-9A4D-A8CCEB3BED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22B5AEA-8C38-4776-878C-AB01474D9171}"/>
              </a:ext>
            </a:extLst>
          </p:cNvPr>
          <p:cNvSpPr>
            <a:spLocks noGrp="1"/>
          </p:cNvSpPr>
          <p:nvPr>
            <p:ph type="sldNum" sz="quarter" idx="12"/>
          </p:nvPr>
        </p:nvSpPr>
        <p:spPr/>
        <p:txBody>
          <a:bodyPr/>
          <a:lstStyle/>
          <a:p>
            <a:fld id="{BE15108C-154A-4A5A-9C05-91A49A422BA7}" type="slidenum">
              <a:rPr lang="en-US" smtClean="0"/>
              <a:t>‹Nº›</a:t>
            </a:fld>
            <a:endParaRPr lang="en-US"/>
          </a:p>
        </p:txBody>
      </p:sp>
    </p:spTree>
    <p:extLst>
      <p:ext uri="{BB962C8B-B14F-4D97-AF65-F5344CB8AC3E}">
        <p14:creationId xmlns:p14="http://schemas.microsoft.com/office/powerpoint/2010/main" val="2558013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40" name="Right Triangle 39">
            <a:extLst>
              <a:ext uri="{FF2B5EF4-FFF2-40B4-BE49-F238E27FC236}">
                <a16:creationId xmlns:a16="http://schemas.microsoft.com/office/drawing/2014/main" id="{C4853C57-22BC-4465-8B37-DC06FE5A0003}"/>
              </a:ext>
              <a:ext uri="{C183D7F6-B498-43B3-948B-1728B52AA6E4}">
                <adec:decorative xmlns:adec="http://schemas.microsoft.com/office/drawing/2017/decorative" val="1"/>
              </a:ext>
            </a:extLst>
          </p:cNvPr>
          <p:cNvSpPr/>
          <p:nvPr/>
        </p:nvSpPr>
        <p:spPr>
          <a:xfrm rot="13500000">
            <a:off x="-281092" y="314485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7E67C0A6-48E9-4845-9EBF-EF2A3DFD274F}"/>
              </a:ext>
            </a:extLst>
          </p:cNvPr>
          <p:cNvSpPr>
            <a:spLocks noGrp="1"/>
          </p:cNvSpPr>
          <p:nvPr>
            <p:ph type="title"/>
          </p:nvPr>
        </p:nvSpPr>
        <p:spPr>
          <a:xfrm>
            <a:off x="683587" y="713677"/>
            <a:ext cx="4499914" cy="2996581"/>
          </a:xfrm>
        </p:spPr>
        <p:txBody>
          <a:bodyPr anchor="b">
            <a:norm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2A8B542-2084-485C-ABFC-94340B4C7E77}"/>
              </a:ext>
            </a:extLst>
          </p:cNvPr>
          <p:cNvSpPr>
            <a:spLocks noGrp="1"/>
          </p:cNvSpPr>
          <p:nvPr>
            <p:ph idx="1"/>
          </p:nvPr>
        </p:nvSpPr>
        <p:spPr>
          <a:xfrm>
            <a:off x="5698672" y="708102"/>
            <a:ext cx="5656716" cy="543064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9647791F-9546-470D-A174-D75285263C2C}"/>
              </a:ext>
            </a:extLst>
          </p:cNvPr>
          <p:cNvSpPr>
            <a:spLocks noGrp="1"/>
          </p:cNvSpPr>
          <p:nvPr>
            <p:ph type="body" sz="half" idx="2"/>
          </p:nvPr>
        </p:nvSpPr>
        <p:spPr>
          <a:xfrm>
            <a:off x="683587" y="3976544"/>
            <a:ext cx="4499914" cy="2162201"/>
          </a:xfrm>
        </p:spPr>
        <p:txBody>
          <a:bodyPr>
            <a:normAutofit/>
          </a:bodyPr>
          <a:lstStyle>
            <a:lvl1pPr marL="0" indent="0">
              <a:buNone/>
              <a:defRPr lang="en-US" sz="2400" b="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110000"/>
              </a:lnSpc>
              <a:spcBef>
                <a:spcPts val="1000"/>
              </a:spcBef>
              <a:buClr>
                <a:schemeClr val="tx2">
                  <a:lumMod val="50000"/>
                  <a:lumOff val="50000"/>
                </a:schemeClr>
              </a:buClr>
              <a:buSzPct val="75000"/>
              <a:buFont typeface="Wingdings" panose="05000000000000000000" pitchFamily="2" charset="2"/>
              <a:buNone/>
            </a:pPr>
            <a:r>
              <a:rPr lang="en-US"/>
              <a:t>Click to edit Master text styles</a:t>
            </a:r>
          </a:p>
        </p:txBody>
      </p:sp>
      <p:grpSp>
        <p:nvGrpSpPr>
          <p:cNvPr id="8" name="Group 7">
            <a:extLst>
              <a:ext uri="{FF2B5EF4-FFF2-40B4-BE49-F238E27FC236}">
                <a16:creationId xmlns:a16="http://schemas.microsoft.com/office/drawing/2014/main" id="{0550D594-9D00-4E12-9A7B-8B78EC199482}"/>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9" name="Straight Connector 8">
              <a:extLst>
                <a:ext uri="{FF2B5EF4-FFF2-40B4-BE49-F238E27FC236}">
                  <a16:creationId xmlns:a16="http://schemas.microsoft.com/office/drawing/2014/main" id="{C5DEA230-2680-47DD-BD49-FDBF4C1105A5}"/>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0BA61D-887F-46F1-B20D-EA4C38D467CE}"/>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350DFBA-D16D-4AE0-8339-58C4089B94AD}"/>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F4AAAA5-CEFC-4C25-91D3-5AE49F720DA5}"/>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14D142AD-3FA3-43E4-8A61-61CF1E415684}"/>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C3755A3-93F4-4EC4-9635-7E89E4AF1D3F}"/>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E0BFB588-0AB8-4BD8-9272-1CA867726018}"/>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45A6DF3-CF29-4480-A235-EAE88D65A63C}"/>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D6FF036-365A-4C15-8E15-0D5BBEBCEA58}"/>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85E76FF-4E86-4E42-B67E-B11AAE8D3076}"/>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1A64CEE-7CED-4EB2-A414-6F2D91E824F9}"/>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012C571B-47A6-49EB-A29F-678368BAED9F}"/>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160B109-845C-4119-BB66-9887B3859A7D}"/>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B68B7447-FF64-42D9-B3C6-2BDC6F547EDE}"/>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4FFF9B71-8653-450D-AFBE-2140D586FB50}"/>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F0B9E5A-C1DA-445C-A911-721DF98DDCDD}"/>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5C9A3DC-A478-4469-9359-34A435689F36}"/>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7DE3299-EED7-4771-A270-F6B02941AD65}"/>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B434422A-5B59-41DC-8E2A-1A8244580E30}"/>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4A176117-0990-434B-A9D9-B4B9043C5447}"/>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A7D6425E-C84A-462F-98F8-D0AB4FC3AF88}"/>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AF13AB68-7321-4AC2-AC60-0F417877D078}"/>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E275CCE-D06F-49D0-8A47-372C5040330B}"/>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9D4B374E-EEBC-4A9C-B3B4-B269EC719857}"/>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D80A7E6-BBEF-4EF1-B14A-29F26BFCF8E6}"/>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D7BC013-9B50-459D-8B8D-F756514A478B}"/>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48964C0-675D-4807-B795-4B695A8F8420}"/>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96911512-51A8-4CE7-A043-425C809EB5FB}"/>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3C15D1E-0EDF-4AD7-90C7-3D8D64E645DB}"/>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78265A2D-2A6A-4301-B59F-8BAD98D9A57B}"/>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D4A4907F-2D1D-49D1-882D-119AA5E1183B}"/>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5" name="Date Placeholder 4">
            <a:extLst>
              <a:ext uri="{FF2B5EF4-FFF2-40B4-BE49-F238E27FC236}">
                <a16:creationId xmlns:a16="http://schemas.microsoft.com/office/drawing/2014/main" id="{AF6A2284-37AB-43F5-98B8-8AB49DBFA9F5}"/>
              </a:ext>
            </a:extLst>
          </p:cNvPr>
          <p:cNvSpPr>
            <a:spLocks noGrp="1"/>
          </p:cNvSpPr>
          <p:nvPr>
            <p:ph type="dt" sz="half" idx="10"/>
          </p:nvPr>
        </p:nvSpPr>
        <p:spPr/>
        <p:txBody>
          <a:bodyPr/>
          <a:lstStyle/>
          <a:p>
            <a:fld id="{8F72BA41-EC5B-4197-BCC8-0FD2E523CD7A}" type="datetimeFigureOut">
              <a:rPr lang="en-US" smtClean="0"/>
              <a:t>8/31/22</a:t>
            </a:fld>
            <a:endParaRPr lang="en-US"/>
          </a:p>
        </p:txBody>
      </p:sp>
      <p:sp>
        <p:nvSpPr>
          <p:cNvPr id="6" name="Footer Placeholder 5">
            <a:extLst>
              <a:ext uri="{FF2B5EF4-FFF2-40B4-BE49-F238E27FC236}">
                <a16:creationId xmlns:a16="http://schemas.microsoft.com/office/drawing/2014/main" id="{9AD8ABAA-E2F7-4C89-99ED-2C340220DD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52EF12-B2CD-4F3C-9F19-A86915405017}"/>
              </a:ext>
            </a:extLst>
          </p:cNvPr>
          <p:cNvSpPr>
            <a:spLocks noGrp="1"/>
          </p:cNvSpPr>
          <p:nvPr>
            <p:ph type="sldNum" sz="quarter" idx="12"/>
          </p:nvPr>
        </p:nvSpPr>
        <p:spPr/>
        <p:txBody>
          <a:bodyPr/>
          <a:lstStyle/>
          <a:p>
            <a:fld id="{BE15108C-154A-4A5A-9C05-91A49A422BA7}" type="slidenum">
              <a:rPr lang="en-US" smtClean="0"/>
              <a:t>‹Nº›</a:t>
            </a:fld>
            <a:endParaRPr lang="en-US"/>
          </a:p>
        </p:txBody>
      </p:sp>
    </p:spTree>
    <p:extLst>
      <p:ext uri="{BB962C8B-B14F-4D97-AF65-F5344CB8AC3E}">
        <p14:creationId xmlns:p14="http://schemas.microsoft.com/office/powerpoint/2010/main" val="2377555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0DDA6865-0A03-48FA-AD6E-D5BF8FDE9272}"/>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9" name="Straight Connector 8">
              <a:extLst>
                <a:ext uri="{FF2B5EF4-FFF2-40B4-BE49-F238E27FC236}">
                  <a16:creationId xmlns:a16="http://schemas.microsoft.com/office/drawing/2014/main" id="{2277E8EB-0DA2-40E4-AD12-1CCD0D262D0B}"/>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5BFE9F8-907A-4FFC-9FDE-2B51D238C40E}"/>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4BDDC323-8732-4007-BB81-1BE917E3B2FF}"/>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B908FC40-8403-438D-95CA-E4EDC66192A9}"/>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411D218-3FEA-4455-9809-91F029FB55AE}"/>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541390F-BE50-4E4E-9DA2-B5F23F1A93D8}"/>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0EB3F094-97B5-48E1-A4DE-8BEED2550283}"/>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D4DBB43-CB34-4881-9445-A7FE131D5327}"/>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8B71F972-027A-47F0-996C-84BFE4574050}"/>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3C41353D-93C8-43F8-BBDE-7AB6B29EC38C}"/>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5CF07B24-CBD8-4F09-81EB-504285F8E115}"/>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B27873BB-1D79-4055-801C-BDA0F9A1513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8008D42B-2F35-497E-A26D-9AF008619D43}"/>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7F57499-C4D9-4B7D-BADA-38462AA3164E}"/>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1271F2B9-1FFA-4350-9370-B098459A2324}"/>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8FBAFFC-DC8F-4BB4-B405-E4AAA269AED4}"/>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94FCE64-D7A5-411A-8795-932DD39F9520}"/>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0B4ECFC-FD43-44CF-B7FA-2A8C5651400F}"/>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99DFBC12-1E1D-44DE-9966-BAB05B246636}"/>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9BEF096-361C-478B-81EB-37584119BFEE}"/>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EFC81993-CE86-4910-B9CE-B69375BDCEE3}"/>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75613D7-9FB0-4D33-8784-EC059DE019C8}"/>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D520AFD9-E849-4F42-99B2-928E6098C29A}"/>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A200B0B-91CD-4D66-ADFC-9585D283103C}"/>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B5DB0C45-30CE-4C85-95C6-FFF4977C646A}"/>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BDC31604-5F93-436D-A9D2-A48846D4E0DE}"/>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1FF1B965-7DE1-4AE3-B28B-DB6847BC52CC}"/>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EFD9FB65-4392-4D6A-8ACC-8151F682BFE8}"/>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B40380C-3493-4AFE-BF13-AE68A8D244B4}"/>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3CB21DF1-4859-4991-9C10-F8FA68F41013}"/>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354AD212-17DC-4506-AAA0-34A46A0B11C3}"/>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35B556E7-762B-4E18-A961-A4F7A9ECF9D8}"/>
              </a:ext>
            </a:extLst>
          </p:cNvPr>
          <p:cNvSpPr>
            <a:spLocks noGrp="1"/>
          </p:cNvSpPr>
          <p:nvPr>
            <p:ph type="title"/>
          </p:nvPr>
        </p:nvSpPr>
        <p:spPr>
          <a:xfrm>
            <a:off x="683587" y="713677"/>
            <a:ext cx="4434823" cy="3020519"/>
          </a:xfrm>
        </p:spPr>
        <p:txBody>
          <a:bodyPr anchor="b">
            <a:norm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FB7118AF-C54D-406D-AABE-AED6576D1281}"/>
              </a:ext>
            </a:extLst>
          </p:cNvPr>
          <p:cNvSpPr>
            <a:spLocks noGrp="1"/>
          </p:cNvSpPr>
          <p:nvPr>
            <p:ph type="pic" idx="1"/>
          </p:nvPr>
        </p:nvSpPr>
        <p:spPr>
          <a:xfrm>
            <a:off x="5698672" y="713677"/>
            <a:ext cx="5304977" cy="543064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0" name="Right Triangle 39">
            <a:extLst>
              <a:ext uri="{FF2B5EF4-FFF2-40B4-BE49-F238E27FC236}">
                <a16:creationId xmlns:a16="http://schemas.microsoft.com/office/drawing/2014/main" id="{205CDEB9-8DED-4711-8140-4C943FC2CDA0}"/>
              </a:ext>
              <a:ext uri="{C183D7F6-B498-43B3-948B-1728B52AA6E4}">
                <adec:decorative xmlns:adec="http://schemas.microsoft.com/office/drawing/2017/decorative" val="1"/>
              </a:ext>
            </a:extLst>
          </p:cNvPr>
          <p:cNvSpPr/>
          <p:nvPr/>
        </p:nvSpPr>
        <p:spPr>
          <a:xfrm rot="13500000">
            <a:off x="-281093" y="314330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Text Placeholder 3">
            <a:extLst>
              <a:ext uri="{FF2B5EF4-FFF2-40B4-BE49-F238E27FC236}">
                <a16:creationId xmlns:a16="http://schemas.microsoft.com/office/drawing/2014/main" id="{02E13C3F-6360-4760-9477-C3831A6E26EF}"/>
              </a:ext>
            </a:extLst>
          </p:cNvPr>
          <p:cNvSpPr>
            <a:spLocks noGrp="1"/>
          </p:cNvSpPr>
          <p:nvPr>
            <p:ph type="body" sz="half" idx="2"/>
          </p:nvPr>
        </p:nvSpPr>
        <p:spPr>
          <a:xfrm>
            <a:off x="683587" y="3970330"/>
            <a:ext cx="4434823" cy="2173992"/>
          </a:xfrm>
        </p:spPr>
        <p:txBody>
          <a:bodyPr/>
          <a:lstStyle>
            <a:lvl1pPr marL="0" indent="0">
              <a:buNone/>
              <a:defRPr lang="en-US" sz="2400" b="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192D3B-60EE-4FC5-9ED7-4445300844CA}"/>
              </a:ext>
            </a:extLst>
          </p:cNvPr>
          <p:cNvSpPr>
            <a:spLocks noGrp="1"/>
          </p:cNvSpPr>
          <p:nvPr>
            <p:ph type="dt" sz="half" idx="10"/>
          </p:nvPr>
        </p:nvSpPr>
        <p:spPr/>
        <p:txBody>
          <a:bodyPr/>
          <a:lstStyle/>
          <a:p>
            <a:fld id="{8F72BA41-EC5B-4197-BCC8-0FD2E523CD7A}" type="datetimeFigureOut">
              <a:rPr lang="en-US" smtClean="0"/>
              <a:t>8/31/22</a:t>
            </a:fld>
            <a:endParaRPr lang="en-US"/>
          </a:p>
        </p:txBody>
      </p:sp>
      <p:sp>
        <p:nvSpPr>
          <p:cNvPr id="6" name="Footer Placeholder 5">
            <a:extLst>
              <a:ext uri="{FF2B5EF4-FFF2-40B4-BE49-F238E27FC236}">
                <a16:creationId xmlns:a16="http://schemas.microsoft.com/office/drawing/2014/main" id="{5BCF831E-9B19-4936-8BC9-F62A9B118B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71E1D1-F7A2-40D0-91DA-07468A9651E7}"/>
              </a:ext>
            </a:extLst>
          </p:cNvPr>
          <p:cNvSpPr>
            <a:spLocks noGrp="1"/>
          </p:cNvSpPr>
          <p:nvPr>
            <p:ph type="sldNum" sz="quarter" idx="12"/>
          </p:nvPr>
        </p:nvSpPr>
        <p:spPr/>
        <p:txBody>
          <a:bodyPr/>
          <a:lstStyle/>
          <a:p>
            <a:fld id="{BE15108C-154A-4A5A-9C05-91A49A422BA7}" type="slidenum">
              <a:rPr lang="en-US" smtClean="0"/>
              <a:t>‹Nº›</a:t>
            </a:fld>
            <a:endParaRPr lang="en-US"/>
          </a:p>
        </p:txBody>
      </p:sp>
    </p:spTree>
    <p:extLst>
      <p:ext uri="{BB962C8B-B14F-4D97-AF65-F5344CB8AC3E}">
        <p14:creationId xmlns:p14="http://schemas.microsoft.com/office/powerpoint/2010/main" val="1396409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39" name="Group 38">
            <a:extLst>
              <a:ext uri="{FF2B5EF4-FFF2-40B4-BE49-F238E27FC236}">
                <a16:creationId xmlns:a16="http://schemas.microsoft.com/office/drawing/2014/main" id="{BDF0D99C-5D42-41C6-A50C-C4E2D6B2A36E}"/>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40" name="Straight Connector 39">
              <a:extLst>
                <a:ext uri="{FF2B5EF4-FFF2-40B4-BE49-F238E27FC236}">
                  <a16:creationId xmlns:a16="http://schemas.microsoft.com/office/drawing/2014/main" id="{5F28962D-50BA-43F8-8863-28ECE711D3FC}"/>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80F5939-D4E0-46FD-9A5A-5D648E381092}"/>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8633D331-78CB-40A1-B167-8185EC5D707B}"/>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C512E4B1-E78E-49E7-AA36-374CC1B084E4}"/>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A7D46340-CBFC-490F-B44E-7AA8FBF58B05}"/>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3575C26C-3EBD-4AA9-BA4D-2561E295D65D}"/>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235DB6BE-E065-4559-BF5C-36B56B379040}"/>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3DA54272-CD9D-4F68-BBAB-4F0C0C3EC635}"/>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A002CE8F-9256-4F2C-B474-58873717119E}"/>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59C9DE9F-4252-401D-913E-B74C9E326F98}"/>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8FE4E69B-534F-4A80-9E1C-798BEE1B0795}"/>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27564E1C-009C-4832-AE8D-E98286693F0C}"/>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4305DF1C-5801-43F2-A8B9-5351369418C0}"/>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806E71C8-0783-4E17-9B34-F51231DD2954}"/>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FD908F17-2A89-4B0A-A2EA-692390969FE0}"/>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FBE22751-380F-44F9-BEED-0A553CF87BE5}"/>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77B27910-846F-4E4E-B588-F5B2E026FE96}"/>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E6E0501E-134E-46D7-984F-3A382B0BB29B}"/>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90A83974-CBD7-4A69-9D84-2D3BBDE027A5}"/>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A503E931-00D4-4B0C-BC69-49FE5C766518}"/>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97732A30-BE2F-4D71-BC37-60F7B44591B9}"/>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0C8EB840-DE7D-4E67-989C-F4D8F50E15BD}"/>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F05D2CC2-53CC-487E-A72E-42B1E9B18460}"/>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03A12D6B-1D60-4F26-8FB9-74AD5B070BDF}"/>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41895D00-2D63-443C-95A8-5EB6E5EECBFF}"/>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6AC50652-2A56-4382-95D0-971644EE0FA9}"/>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DA50A374-8880-482D-B54F-F74E0D7BE187}"/>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C66364D8-CCC7-4AAF-94BC-766EC160D99E}"/>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4A0DC409-26E2-4453-89FD-745EA849BE7F}"/>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239ED039-D66C-4A5E-AA35-E7A5FA2E64C2}"/>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C72C13DC-161E-49CF-96B5-5383AA052AB7}"/>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Placeholder 1">
            <a:extLst>
              <a:ext uri="{FF2B5EF4-FFF2-40B4-BE49-F238E27FC236}">
                <a16:creationId xmlns:a16="http://schemas.microsoft.com/office/drawing/2014/main" id="{05103067-48DA-458C-99F6-9921C19A802A}"/>
              </a:ext>
            </a:extLst>
          </p:cNvPr>
          <p:cNvSpPr>
            <a:spLocks noGrp="1"/>
          </p:cNvSpPr>
          <p:nvPr>
            <p:ph type="title"/>
          </p:nvPr>
        </p:nvSpPr>
        <p:spPr>
          <a:xfrm>
            <a:off x="691079" y="725951"/>
            <a:ext cx="10325000" cy="14424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CB86862-507E-4F73-890F-3B77BCFA3FA2}"/>
              </a:ext>
            </a:extLst>
          </p:cNvPr>
          <p:cNvSpPr>
            <a:spLocks noGrp="1"/>
          </p:cNvSpPr>
          <p:nvPr>
            <p:ph type="body" idx="1"/>
          </p:nvPr>
        </p:nvSpPr>
        <p:spPr>
          <a:xfrm>
            <a:off x="691079" y="2340131"/>
            <a:ext cx="10325000" cy="35644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EFBC0BB-AF05-4753-9159-41A16FBFC3B4}"/>
              </a:ext>
            </a:extLst>
          </p:cNvPr>
          <p:cNvSpPr>
            <a:spLocks noGrp="1"/>
          </p:cNvSpPr>
          <p:nvPr>
            <p:ph type="dt" sz="half" idx="2"/>
          </p:nvPr>
        </p:nvSpPr>
        <p:spPr>
          <a:xfrm>
            <a:off x="683587" y="6215870"/>
            <a:ext cx="3843779" cy="417126"/>
          </a:xfrm>
          <a:prstGeom prst="rect">
            <a:avLst/>
          </a:prstGeom>
        </p:spPr>
        <p:txBody>
          <a:bodyPr vert="horz" lIns="91440" tIns="45720" rIns="91440" bIns="45720" rtlCol="0" anchor="ctr"/>
          <a:lstStyle>
            <a:lvl1pPr algn="l">
              <a:defRPr sz="900">
                <a:solidFill>
                  <a:schemeClr val="tx1">
                    <a:tint val="75000"/>
                  </a:schemeClr>
                </a:solidFill>
              </a:defRPr>
            </a:lvl1pPr>
          </a:lstStyle>
          <a:p>
            <a:fld id="{8F72BA41-EC5B-4197-BCC8-0FD2E523CD7A}" type="datetimeFigureOut">
              <a:rPr lang="en-US" smtClean="0"/>
              <a:pPr/>
              <a:t>8/31/22</a:t>
            </a:fld>
            <a:endParaRPr lang="en-US" dirty="0"/>
          </a:p>
        </p:txBody>
      </p:sp>
      <p:sp>
        <p:nvSpPr>
          <p:cNvPr id="5" name="Footer Placeholder 4">
            <a:extLst>
              <a:ext uri="{FF2B5EF4-FFF2-40B4-BE49-F238E27FC236}">
                <a16:creationId xmlns:a16="http://schemas.microsoft.com/office/drawing/2014/main" id="{28362F82-EA1A-4B02-8A64-3B44C0D9DAC6}"/>
              </a:ext>
            </a:extLst>
          </p:cNvPr>
          <p:cNvSpPr>
            <a:spLocks noGrp="1"/>
          </p:cNvSpPr>
          <p:nvPr>
            <p:ph type="ftr" sz="quarter" idx="3"/>
          </p:nvPr>
        </p:nvSpPr>
        <p:spPr>
          <a:xfrm>
            <a:off x="691078" y="236364"/>
            <a:ext cx="4114800" cy="417126"/>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9C5EF32-1CA9-4CDA-8182-2FB0C30A0F6F}"/>
              </a:ext>
            </a:extLst>
          </p:cNvPr>
          <p:cNvSpPr>
            <a:spLocks noGrp="1"/>
          </p:cNvSpPr>
          <p:nvPr>
            <p:ph type="sldNum" sz="quarter" idx="4"/>
          </p:nvPr>
        </p:nvSpPr>
        <p:spPr>
          <a:xfrm>
            <a:off x="11003649" y="6215870"/>
            <a:ext cx="979151" cy="417126"/>
          </a:xfrm>
          <a:prstGeom prst="rect">
            <a:avLst/>
          </a:prstGeom>
        </p:spPr>
        <p:txBody>
          <a:bodyPr vert="horz" lIns="91440" tIns="45720" rIns="91440" bIns="45720" rtlCol="0" anchor="ctr"/>
          <a:lstStyle>
            <a:lvl1pPr algn="ctr">
              <a:defRPr sz="900">
                <a:solidFill>
                  <a:schemeClr val="tx1">
                    <a:tint val="75000"/>
                  </a:schemeClr>
                </a:solidFill>
              </a:defRPr>
            </a:lvl1pPr>
          </a:lstStyle>
          <a:p>
            <a:fld id="{BE15108C-154A-4A5A-9C05-91A49A422BA7}" type="slidenum">
              <a:rPr lang="en-US" smtClean="0"/>
              <a:pPr/>
              <a:t>‹Nº›</a:t>
            </a:fld>
            <a:endParaRPr lang="en-US" dirty="0"/>
          </a:p>
        </p:txBody>
      </p:sp>
      <p:sp>
        <p:nvSpPr>
          <p:cNvPr id="7" name="Right Triangle 6">
            <a:extLst>
              <a:ext uri="{FF2B5EF4-FFF2-40B4-BE49-F238E27FC236}">
                <a16:creationId xmlns:a16="http://schemas.microsoft.com/office/drawing/2014/main" id="{63BAC6E0-ADAC-40FB-AF53-88FA5F83738C}"/>
              </a:ext>
              <a:ext uri="{C183D7F6-B498-43B3-948B-1728B52AA6E4}">
                <adec:decorative xmlns:adec="http://schemas.microsoft.com/office/drawing/2017/decorative" val="1"/>
              </a:ext>
            </a:extLst>
          </p:cNvPr>
          <p:cNvSpPr/>
          <p:nvPr/>
        </p:nvSpPr>
        <p:spPr>
          <a:xfrm rot="13500000">
            <a:off x="-281094" y="151621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282667825"/>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8" r:id="rId6"/>
    <p:sldLayoutId id="2147483693" r:id="rId7"/>
    <p:sldLayoutId id="2147483694" r:id="rId8"/>
    <p:sldLayoutId id="2147483695" r:id="rId9"/>
    <p:sldLayoutId id="2147483697" r:id="rId10"/>
    <p:sldLayoutId id="2147483696" r:id="rId11"/>
  </p:sldLayoutIdLst>
  <p:txStyles>
    <p:title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tx2">
            <a:lumMod val="50000"/>
            <a:lumOff val="50000"/>
          </a:schemeClr>
        </a:buClr>
        <a:buSzPct val="75000"/>
        <a:buFont typeface="Wingdings" panose="05000000000000000000" pitchFamily="2" charset="2"/>
        <a:buChar char="§"/>
        <a:defRPr sz="2000" kern="1200">
          <a:solidFill>
            <a:schemeClr val="tx2"/>
          </a:solidFill>
          <a:latin typeface="+mn-lt"/>
          <a:ea typeface="+mn-ea"/>
          <a:cs typeface="+mn-cs"/>
        </a:defRPr>
      </a:lvl1pPr>
      <a:lvl2pPr marL="4572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800" kern="1200">
          <a:solidFill>
            <a:schemeClr val="tx2"/>
          </a:solidFill>
          <a:latin typeface="+mn-lt"/>
          <a:ea typeface="+mn-ea"/>
          <a:cs typeface="+mn-cs"/>
        </a:defRPr>
      </a:lvl2pPr>
      <a:lvl3pPr marL="6858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600" kern="1200">
          <a:solidFill>
            <a:schemeClr val="tx2"/>
          </a:solidFill>
          <a:latin typeface="+mn-lt"/>
          <a:ea typeface="+mn-ea"/>
          <a:cs typeface="+mn-cs"/>
        </a:defRPr>
      </a:lvl3pPr>
      <a:lvl4pPr marL="9144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400" kern="1200">
          <a:solidFill>
            <a:schemeClr val="tx2"/>
          </a:solidFill>
          <a:latin typeface="+mn-lt"/>
          <a:ea typeface="+mn-ea"/>
          <a:cs typeface="+mn-cs"/>
        </a:defRPr>
      </a:lvl4pPr>
      <a:lvl5pPr marL="11430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173122F-D466-4F08-90FA-0038F7AC21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11" name="Group 10">
            <a:extLst>
              <a:ext uri="{FF2B5EF4-FFF2-40B4-BE49-F238E27FC236}">
                <a16:creationId xmlns:a16="http://schemas.microsoft.com/office/drawing/2014/main" id="{67BF4BDF-C43E-4AD4-B812-CD822A58A09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2" name="Straight Connector 11">
              <a:extLst>
                <a:ext uri="{FF2B5EF4-FFF2-40B4-BE49-F238E27FC236}">
                  <a16:creationId xmlns:a16="http://schemas.microsoft.com/office/drawing/2014/main" id="{45104B33-C1B7-49E9-A8D4-AED32DA9B4D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76D1F5F1-12D7-4519-8D3E-D2CF8552863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C9D8EC52-C452-4454-A91B-A19D1D5A825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5AE9A6D6-4FFD-4143-B0EC-05211F7A71D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89824BC4-94BC-40AA-B7FF-11CB38C6FDE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E0369AD-B896-4CC9-AA9E-CA61F5B87A8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DE647EBC-2CEC-4660-8D08-22F5AD0640E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CEF3CE81-B9B7-46B0-8E5A-65460C0F74D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514ED9C-D145-473F-BB91-C9A43B108E7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8D086895-0270-447A-9B1B-A40D270C9F8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55082E4-F159-4A22-AE61-3A0C94A2E54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7AA7C90D-29BE-48E0-88AF-3EC123A5447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7A158CCA-0E9E-4752-A98A-82BD1D307A4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669DE5F-529F-46B6-9D58-7E5A8402422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1F392097-6E03-4179-9EF8-44ADBA733C8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D777B745-0324-4A98-AAE5-AA1764865E2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3EAC628-41AA-4478-9CE6-893440E4A53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2B74D1B5-16CB-41FF-9BE9-49F69B77FA4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93CD1D1-5195-4559-8326-995B654F95F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106A9264-31DD-4A7D-8BBB-B06D9A5C814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E9BC140B-45E1-40ED-9492-BB8888FBF90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73C6A33C-42C9-4673-9F6B-63C78D72CD6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4298026-BFEC-467A-B8B0-99B29E23180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2856CF30-C899-4722-98E6-1933ACCD7E9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E814CDCF-976B-4558-BD71-1A71045FFF7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312AB455-3D6D-43F1-83D4-9EFBE0C0C8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EE8E6B21-A25D-4DC2-9F4D-C877A5879E8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F2DB934B-67A5-478D-A05E-6548A15A6DA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6829ACD0-CEFF-4798-98E0-6DDE495C4C7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DD75DD7F-48D4-447E-A01F-2ED5F5E759A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74EA65D4-5E70-42D9-821D-BE65F296581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44" name="Right Triangle 43">
            <a:extLst>
              <a:ext uri="{FF2B5EF4-FFF2-40B4-BE49-F238E27FC236}">
                <a16:creationId xmlns:a16="http://schemas.microsoft.com/office/drawing/2014/main" id="{579B2BF2-EECE-4832-BA56-FAD5C5EAA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79641" y="979892"/>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ítulo 1">
            <a:extLst>
              <a:ext uri="{FF2B5EF4-FFF2-40B4-BE49-F238E27FC236}">
                <a16:creationId xmlns:a16="http://schemas.microsoft.com/office/drawing/2014/main" id="{D388A304-A21B-FC53-4782-3AF5DEC7566D}"/>
              </a:ext>
            </a:extLst>
          </p:cNvPr>
          <p:cNvSpPr>
            <a:spLocks noGrp="1"/>
          </p:cNvSpPr>
          <p:nvPr>
            <p:ph type="ctrTitle"/>
          </p:nvPr>
        </p:nvSpPr>
        <p:spPr>
          <a:xfrm>
            <a:off x="691078" y="722903"/>
            <a:ext cx="6374807" cy="2176541"/>
          </a:xfrm>
        </p:spPr>
        <p:txBody>
          <a:bodyPr anchor="t">
            <a:normAutofit/>
          </a:bodyPr>
          <a:lstStyle/>
          <a:p>
            <a:r>
              <a:rPr lang="es-CL" dirty="0"/>
              <a:t>Preguntas</a:t>
            </a:r>
          </a:p>
        </p:txBody>
      </p:sp>
      <p:sp>
        <p:nvSpPr>
          <p:cNvPr id="3" name="Subtítulo 2">
            <a:extLst>
              <a:ext uri="{FF2B5EF4-FFF2-40B4-BE49-F238E27FC236}">
                <a16:creationId xmlns:a16="http://schemas.microsoft.com/office/drawing/2014/main" id="{B921F305-B2F8-BBFE-5C1B-E803115D1839}"/>
              </a:ext>
            </a:extLst>
          </p:cNvPr>
          <p:cNvSpPr>
            <a:spLocks noGrp="1"/>
          </p:cNvSpPr>
          <p:nvPr>
            <p:ph type="subTitle" idx="1"/>
          </p:nvPr>
        </p:nvSpPr>
        <p:spPr>
          <a:xfrm>
            <a:off x="7427496" y="738954"/>
            <a:ext cx="4071650" cy="2133845"/>
          </a:xfrm>
        </p:spPr>
        <p:txBody>
          <a:bodyPr anchor="t">
            <a:normAutofit/>
          </a:bodyPr>
          <a:lstStyle/>
          <a:p>
            <a:r>
              <a:rPr lang="es-CL" dirty="0"/>
              <a:t>Meditaciones metafísicas</a:t>
            </a:r>
          </a:p>
        </p:txBody>
      </p:sp>
      <p:pic>
        <p:nvPicPr>
          <p:cNvPr id="4" name="Picture 3" descr="Abstract background of multi-colored cubes">
            <a:extLst>
              <a:ext uri="{FF2B5EF4-FFF2-40B4-BE49-F238E27FC236}">
                <a16:creationId xmlns:a16="http://schemas.microsoft.com/office/drawing/2014/main" id="{9980662D-0C75-A197-BDAF-EDAD306A3B53}"/>
              </a:ext>
            </a:extLst>
          </p:cNvPr>
          <p:cNvPicPr>
            <a:picLocks noChangeAspect="1"/>
          </p:cNvPicPr>
          <p:nvPr/>
        </p:nvPicPr>
        <p:blipFill rotWithShape="1">
          <a:blip r:embed="rId2"/>
          <a:srcRect t="25759" r="2" b="29703"/>
          <a:stretch/>
        </p:blipFill>
        <p:spPr>
          <a:xfrm>
            <a:off x="1" y="3271957"/>
            <a:ext cx="12198212" cy="3599364"/>
          </a:xfrm>
          <a:custGeom>
            <a:avLst/>
            <a:gdLst/>
            <a:ahLst/>
            <a:cxnLst/>
            <a:rect l="l" t="t" r="r" b="b"/>
            <a:pathLst>
              <a:path w="12178449" h="3424057">
                <a:moveTo>
                  <a:pt x="8778628" y="0"/>
                </a:moveTo>
                <a:lnTo>
                  <a:pt x="9096995" y="0"/>
                </a:lnTo>
                <a:lnTo>
                  <a:pt x="9540073" y="10341"/>
                </a:lnTo>
                <a:cubicBezTo>
                  <a:pt x="10154127" y="37036"/>
                  <a:pt x="10847400" y="104023"/>
                  <a:pt x="11653844" y="224215"/>
                </a:cubicBezTo>
                <a:lnTo>
                  <a:pt x="12178449" y="307575"/>
                </a:lnTo>
                <a:lnTo>
                  <a:pt x="12178449" y="3424056"/>
                </a:lnTo>
                <a:lnTo>
                  <a:pt x="0" y="3424057"/>
                </a:lnTo>
                <a:lnTo>
                  <a:pt x="0" y="1093185"/>
                </a:lnTo>
                <a:lnTo>
                  <a:pt x="851945" y="1080793"/>
                </a:lnTo>
                <a:cubicBezTo>
                  <a:pt x="4637202" y="967650"/>
                  <a:pt x="5848483" y="115490"/>
                  <a:pt x="8385751" y="7749"/>
                </a:cubicBezTo>
                <a:close/>
              </a:path>
            </a:pathLst>
          </a:custGeom>
        </p:spPr>
      </p:pic>
    </p:spTree>
    <p:extLst>
      <p:ext uri="{BB962C8B-B14F-4D97-AF65-F5344CB8AC3E}">
        <p14:creationId xmlns:p14="http://schemas.microsoft.com/office/powerpoint/2010/main" val="373048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748618E9-EE2D-4864-9EEE-58939BD4FBB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9" name="Straight Connector 8">
              <a:extLst>
                <a:ext uri="{FF2B5EF4-FFF2-40B4-BE49-F238E27FC236}">
                  <a16:creationId xmlns:a16="http://schemas.microsoft.com/office/drawing/2014/main" id="{317D1EC0-23FF-4FC8-B22D-E34878EAA4C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5AB929A7-258C-4469-AAB4-A67D713F7A8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DA635CDB-2D00-49D5-B26E-0694A25000C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B4288D7A-F857-418D-92F2-368E841B9F2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F1084F50-7F3C-4A4A-877E-FFD9EC7CD8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31E64C1-F4C0-4A94-B319-BB1A0A2450B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363D8374-8052-417F-AB69-B97EAC43D51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C7750734-4D51-4019-A003-38A3DE49B43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71B693D1-DBA2-4D3B-9B37-D9EE8C4112F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1BCD3EA8-E4C0-4AF6-817F-F9F29157A4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7A170FB3-B397-4AC9-85FD-65388F26D90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BE5EC0B9-49C7-4777-AEC5-B5EF8DE4049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7902048B-30F7-4434-87A5-140F9BB4BEB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500A6E2-A41C-4751-8A4E-9A0C5718D93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FC259517-7BE7-45F9-81C0-3A6362BF143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90652F56-7B71-42B2-AB68-22204A6DF17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1059830E-1C3D-4D42-8789-524971CB465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B53325A7-86D3-4B52-A7E3-ADDF408B406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6D53F46F-EC12-484C-A4E7-791E57687AC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464ED9CA-8950-47B8-A9ED-22B45CE15FB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E4429F7B-9FD7-438F-8ECA-3FCAD006180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0C558100-D455-4B41-890C-BCC898B2D16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2886397-398A-4318-BE16-2CBAC1902F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D32A3A6-CE6E-4ABD-8522-2C8DC88C070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F9014C09-5B84-4798-8BDE-C80D76E67B8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A29EB9E-ED9D-4C69-8A26-9A7A0A83056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AA2899F9-1795-416F-8F3D-26EEB684DB6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E3043474-8625-495C-BD06-3627FD286C5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D432CE47-7631-408E-8DDC-79EE378B70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B2C8832D-8B8D-4036-B913-2D363143274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1CCEFEAF-E87B-4FF2-A947-94CABAA0610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41" name="Right Triangle 40">
            <a:extLst>
              <a:ext uri="{FF2B5EF4-FFF2-40B4-BE49-F238E27FC236}">
                <a16:creationId xmlns:a16="http://schemas.microsoft.com/office/drawing/2014/main" id="{2437C4A8-8E3A-4ADA-93B9-64737CE1AB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43" name="Rectangle 42">
            <a:extLst>
              <a:ext uri="{FF2B5EF4-FFF2-40B4-BE49-F238E27FC236}">
                <a16:creationId xmlns:a16="http://schemas.microsoft.com/office/drawing/2014/main" id="{411BE1D3-B675-4947-B4E3-14B8DC93FB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5" name="Freeform: Shape 44">
            <a:extLst>
              <a:ext uri="{FF2B5EF4-FFF2-40B4-BE49-F238E27FC236}">
                <a16:creationId xmlns:a16="http://schemas.microsoft.com/office/drawing/2014/main" id="{B27DF924-CC1B-431A-A8F3-7FEBCA1AF9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69" y="2882524"/>
            <a:ext cx="12184765" cy="3975477"/>
          </a:xfrm>
          <a:custGeom>
            <a:avLst/>
            <a:gdLst>
              <a:gd name="connsiteX0" fmla="*/ 8942254 w 12188952"/>
              <a:gd name="connsiteY0" fmla="*/ 34 h 3975477"/>
              <a:gd name="connsiteX1" fmla="*/ 11642906 w 12188952"/>
              <a:gd name="connsiteY1" fmla="*/ 225257 h 3975477"/>
              <a:gd name="connsiteX2" fmla="*/ 12188952 w 12188952"/>
              <a:gd name="connsiteY2" fmla="*/ 311174 h 3975477"/>
              <a:gd name="connsiteX3" fmla="*/ 12188952 w 12188952"/>
              <a:gd name="connsiteY3" fmla="*/ 3975477 h 3975477"/>
              <a:gd name="connsiteX4" fmla="*/ 0 w 12188952"/>
              <a:gd name="connsiteY4" fmla="*/ 3975477 h 3975477"/>
              <a:gd name="connsiteX5" fmla="*/ 0 w 12188952"/>
              <a:gd name="connsiteY5" fmla="*/ 1085061 h 3975477"/>
              <a:gd name="connsiteX6" fmla="*/ 552141 w 12188952"/>
              <a:gd name="connsiteY6" fmla="*/ 1079980 h 3975477"/>
              <a:gd name="connsiteX7" fmla="*/ 8942254 w 12188952"/>
              <a:gd name="connsiteY7" fmla="*/ 34 h 3975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3975477">
                <a:moveTo>
                  <a:pt x="8942254" y="34"/>
                </a:moveTo>
                <a:cubicBezTo>
                  <a:pt x="9695041" y="1709"/>
                  <a:pt x="10568453" y="66687"/>
                  <a:pt x="11642906" y="225257"/>
                </a:cubicBezTo>
                <a:lnTo>
                  <a:pt x="12188952" y="311174"/>
                </a:lnTo>
                <a:lnTo>
                  <a:pt x="12188952" y="3975477"/>
                </a:lnTo>
                <a:lnTo>
                  <a:pt x="0" y="3975477"/>
                </a:lnTo>
                <a:lnTo>
                  <a:pt x="0" y="1085061"/>
                </a:lnTo>
                <a:lnTo>
                  <a:pt x="552141" y="1079980"/>
                </a:lnTo>
                <a:cubicBezTo>
                  <a:pt x="4849952" y="999477"/>
                  <a:pt x="5931106" y="-6667"/>
                  <a:pt x="8942254" y="34"/>
                </a:cubicBezTo>
                <a:close/>
              </a:path>
            </a:pathLst>
          </a:custGeom>
          <a:solidFill>
            <a:srgbClr val="BCBCBC">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7" name="Right Triangle 46">
            <a:extLst>
              <a:ext uri="{FF2B5EF4-FFF2-40B4-BE49-F238E27FC236}">
                <a16:creationId xmlns:a16="http://schemas.microsoft.com/office/drawing/2014/main" id="{D2D8651B-6FCC-49D7-B6F8-AF869E89F0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81093" y="151932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49" name="Group 48">
            <a:extLst>
              <a:ext uri="{FF2B5EF4-FFF2-40B4-BE49-F238E27FC236}">
                <a16:creationId xmlns:a16="http://schemas.microsoft.com/office/drawing/2014/main" id="{2C13C5A7-AC21-48FA-A06F-6A7F303BC3C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50" name="Straight Connector 49">
              <a:extLst>
                <a:ext uri="{FF2B5EF4-FFF2-40B4-BE49-F238E27FC236}">
                  <a16:creationId xmlns:a16="http://schemas.microsoft.com/office/drawing/2014/main" id="{7F262F85-28C5-406E-86B5-21B5007975D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46E46736-4910-4C3D-A602-EA961B5B941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E6C95156-5BFF-4DE7-B263-E72A6236914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2CC6A642-5940-409E-BA90-465C2A81467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D12D9B4F-73D1-4F08-BED3-050F005D002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C6BADE15-4CCA-4FB3-A2E1-F2B70EC8E93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1B84EC39-7B8E-4610-A1D0-64B4DC63E8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C61CE688-F428-4557-8D39-912F63B57A0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CA0A277E-6B5F-4EA7-927D-072AE79F094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CF8762B1-DD2A-4691-BAA0-FCF140D803C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EB10B872-619E-4CDC-BBC2-2B8512F5E3B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055518C1-8F67-4B56-B385-0E4947C32A7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783AD748-761F-44A2-BF90-DBA3EDB4652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F6015257-A8BA-4AFA-943B-9CC961D834F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121F0F86-489E-43A6-8315-85247026794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45C90D9E-C664-4A5F-BC20-D76DDB874FC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E81936AF-8AA7-4931-8575-88CAD33ADBD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DDF1762F-6360-4C8F-9E4A-C7DE8C4C3C2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8559C29F-E778-464B-A96A-079815C2339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7AD9E72B-D3BF-4D27-A601-1D2E7DE8398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0CB8422D-924B-45F5-8A16-0F8AC8FDCC5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F7D55B22-5D5C-4F9B-9530-BB9DE6375D2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BA093CBE-3A15-4A43-A536-2EE3B6524D4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EA289A63-846E-4F02-A373-B072C2EAF82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92B62319-B036-4232-A230-5DD9F9EE116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A13B242B-F116-42CC-AC41-373E24D4A00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C3F63EA7-9511-4DDD-962B-5C5C5131A91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3EE9C8DA-BB76-4CFF-AFD5-4E054A62C84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A2F3C61A-326D-45E1-8FDF-B346F1625B5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3FBEEB7B-6D5D-47E6-836B-1843CF81076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1FF47F77-62CD-47D4-BB10-B751B9DACBA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ítulo 1">
            <a:extLst>
              <a:ext uri="{FF2B5EF4-FFF2-40B4-BE49-F238E27FC236}">
                <a16:creationId xmlns:a16="http://schemas.microsoft.com/office/drawing/2014/main" id="{57FD02FC-4918-EE92-4B74-67BB61009E42}"/>
              </a:ext>
            </a:extLst>
          </p:cNvPr>
          <p:cNvSpPr>
            <a:spLocks noGrp="1"/>
          </p:cNvSpPr>
          <p:nvPr>
            <p:ph type="title"/>
          </p:nvPr>
        </p:nvSpPr>
        <p:spPr>
          <a:xfrm>
            <a:off x="963820" y="343432"/>
            <a:ext cx="10302169" cy="6514565"/>
          </a:xfrm>
        </p:spPr>
        <p:txBody>
          <a:bodyPr vert="horz" lIns="91440" tIns="45720" rIns="91440" bIns="45720" rtlCol="0" anchor="t">
            <a:normAutofit fontScale="90000"/>
          </a:bodyPr>
          <a:lstStyle/>
          <a:p>
            <a:r>
              <a:rPr lang="es-CL" sz="2400" dirty="0"/>
              <a:t>¿Crees que la mejor manera de conocer la realidad es </a:t>
            </a:r>
            <a:r>
              <a:rPr lang="es-CL" sz="2400" dirty="0" err="1"/>
              <a:t>autocuestionarse</a:t>
            </a:r>
            <a:r>
              <a:rPr lang="es-CL" sz="2400" dirty="0"/>
              <a:t>?</a:t>
            </a:r>
            <a:br>
              <a:rPr lang="es-CL" sz="2400" dirty="0"/>
            </a:br>
            <a:br>
              <a:rPr lang="es-CL" sz="2400" dirty="0"/>
            </a:br>
            <a:r>
              <a:rPr lang="es-CL" sz="2400" dirty="0"/>
              <a:t>¿Por qué habla de un genio maligno?</a:t>
            </a:r>
            <a:br>
              <a:rPr lang="es-CL" sz="2400" dirty="0"/>
            </a:br>
            <a:br>
              <a:rPr lang="es-CL" sz="2400" dirty="0"/>
            </a:br>
            <a:r>
              <a:rPr lang="es-CL" sz="2400" dirty="0"/>
              <a:t>¿Por qué Descartes duda de las percepciones sensoriales que tenemos del mundo?</a:t>
            </a:r>
            <a:br>
              <a:rPr lang="es-CL" sz="2400" dirty="0"/>
            </a:br>
            <a:r>
              <a:rPr lang="en-US" sz="2400" dirty="0"/>
              <a:t>¿</a:t>
            </a:r>
            <a:r>
              <a:rPr lang="en-US" sz="2400" dirty="0" err="1"/>
              <a:t>Qué</a:t>
            </a:r>
            <a:r>
              <a:rPr lang="en-US" sz="2400" dirty="0"/>
              <a:t> </a:t>
            </a:r>
            <a:r>
              <a:rPr lang="en-US" sz="2400" dirty="0" err="1"/>
              <a:t>entiende</a:t>
            </a:r>
            <a:r>
              <a:rPr lang="en-US" sz="2400" dirty="0"/>
              <a:t> </a:t>
            </a:r>
            <a:r>
              <a:rPr lang="en-US" sz="2400" dirty="0" err="1"/>
              <a:t>por</a:t>
            </a:r>
            <a:r>
              <a:rPr lang="en-US" sz="2400" dirty="0"/>
              <a:t> </a:t>
            </a:r>
            <a:r>
              <a:rPr lang="en-US" sz="2400" dirty="0" err="1"/>
              <a:t>firme</a:t>
            </a:r>
            <a:r>
              <a:rPr lang="en-US" sz="2400" dirty="0"/>
              <a:t> y </a:t>
            </a:r>
            <a:r>
              <a:rPr lang="en-US" sz="2400" dirty="0" err="1"/>
              <a:t>constante</a:t>
            </a:r>
            <a:r>
              <a:rPr lang="en-US" sz="2400" dirty="0"/>
              <a:t> </a:t>
            </a:r>
            <a:r>
              <a:rPr lang="en-US" sz="2400" dirty="0" err="1"/>
              <a:t>en</a:t>
            </a:r>
            <a:r>
              <a:rPr lang="en-US" sz="2400" dirty="0"/>
              <a:t> las </a:t>
            </a:r>
            <a:r>
              <a:rPr lang="en-US" sz="2400" dirty="0" err="1"/>
              <a:t>ciencias</a:t>
            </a:r>
            <a:r>
              <a:rPr lang="en-US" sz="2400" dirty="0"/>
              <a:t>, </a:t>
            </a:r>
            <a:r>
              <a:rPr lang="en-US" sz="2400" dirty="0" err="1"/>
              <a:t>si</a:t>
            </a:r>
            <a:r>
              <a:rPr lang="en-US" sz="2400" dirty="0"/>
              <a:t> </a:t>
            </a:r>
            <a:r>
              <a:rPr lang="en-US" sz="2400" dirty="0" err="1"/>
              <a:t>esta</a:t>
            </a:r>
            <a:r>
              <a:rPr lang="en-US" sz="2400" dirty="0"/>
              <a:t> idea no </a:t>
            </a:r>
            <a:r>
              <a:rPr lang="en-US" sz="2400" dirty="0" err="1"/>
              <a:t>deja</a:t>
            </a:r>
            <a:r>
              <a:rPr lang="en-US" sz="2400" dirty="0"/>
              <a:t> de ser </a:t>
            </a:r>
            <a:r>
              <a:rPr lang="en-US" sz="2400" dirty="0" err="1"/>
              <a:t>una</a:t>
            </a:r>
            <a:r>
              <a:rPr lang="en-US" sz="2400" dirty="0"/>
              <a:t> </a:t>
            </a:r>
            <a:r>
              <a:rPr lang="en-US" sz="2400" dirty="0" err="1"/>
              <a:t>opinión</a:t>
            </a:r>
            <a:r>
              <a:rPr lang="en-US" sz="2400" dirty="0"/>
              <a:t>?</a:t>
            </a:r>
            <a:br>
              <a:rPr lang="en-US" sz="2400" dirty="0"/>
            </a:br>
            <a:br>
              <a:rPr lang="es-CL" sz="2400" dirty="0"/>
            </a:br>
            <a:r>
              <a:rPr lang="es-CL" sz="2400" dirty="0"/>
              <a:t>¿Existirá algo que sea completamente cierto e indudable?</a:t>
            </a:r>
            <a:br>
              <a:rPr lang="es-CL" sz="2400" dirty="0"/>
            </a:br>
            <a:br>
              <a:rPr lang="es-CL" sz="2400" dirty="0"/>
            </a:br>
            <a:r>
              <a:rPr lang="es-CL" sz="2400" dirty="0"/>
              <a:t>¿Es el pensamiento la facultad que me convierte en ser humano?</a:t>
            </a:r>
            <a:br>
              <a:rPr lang="es-CL" sz="2400" dirty="0"/>
            </a:br>
            <a:br>
              <a:rPr lang="es-CL" sz="2400" dirty="0"/>
            </a:br>
            <a:r>
              <a:rPr lang="es-CL" sz="2400" dirty="0"/>
              <a:t>¿Porque no puede concebir lo que es la cera por medio de la imaginación?</a:t>
            </a:r>
            <a:br>
              <a:rPr lang="es-CL" sz="2400" dirty="0"/>
            </a:br>
            <a:br>
              <a:rPr lang="es-CL" sz="2400" dirty="0"/>
            </a:br>
            <a:r>
              <a:rPr lang="es-CL" sz="2400" dirty="0"/>
              <a:t>¿Qué pasaría si hubiera un método que nos permitiera no equivocarnos jamás?</a:t>
            </a:r>
            <a:br>
              <a:rPr lang="es-CL" sz="2400" dirty="0"/>
            </a:br>
            <a:br>
              <a:rPr lang="es-CL" sz="2400" dirty="0"/>
            </a:br>
            <a:r>
              <a:rPr lang="es-CL" sz="2400" dirty="0"/>
              <a:t>¿Por qué estás </a:t>
            </a:r>
            <a:r>
              <a:rPr lang="es-CL" sz="2400" dirty="0" err="1"/>
              <a:t>presuadido</a:t>
            </a:r>
            <a:r>
              <a:rPr lang="es-CL" sz="2400" dirty="0"/>
              <a:t> de que tú tampoco existes?</a:t>
            </a:r>
            <a:endParaRPr lang="en-US" sz="2400" dirty="0"/>
          </a:p>
        </p:txBody>
      </p:sp>
    </p:spTree>
    <p:extLst>
      <p:ext uri="{BB962C8B-B14F-4D97-AF65-F5344CB8AC3E}">
        <p14:creationId xmlns:p14="http://schemas.microsoft.com/office/powerpoint/2010/main" val="2125407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748618E9-EE2D-4864-9EEE-58939BD4FBB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9" name="Straight Connector 8">
              <a:extLst>
                <a:ext uri="{FF2B5EF4-FFF2-40B4-BE49-F238E27FC236}">
                  <a16:creationId xmlns:a16="http://schemas.microsoft.com/office/drawing/2014/main" id="{317D1EC0-23FF-4FC8-B22D-E34878EAA4C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5AB929A7-258C-4469-AAB4-A67D713F7A8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DA635CDB-2D00-49D5-B26E-0694A25000C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B4288D7A-F857-418D-92F2-368E841B9F2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F1084F50-7F3C-4A4A-877E-FFD9EC7CD8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31E64C1-F4C0-4A94-B319-BB1A0A2450B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363D8374-8052-417F-AB69-B97EAC43D51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C7750734-4D51-4019-A003-38A3DE49B43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71B693D1-DBA2-4D3B-9B37-D9EE8C4112F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1BCD3EA8-E4C0-4AF6-817F-F9F29157A4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7A170FB3-B397-4AC9-85FD-65388F26D90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BE5EC0B9-49C7-4777-AEC5-B5EF8DE4049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7902048B-30F7-4434-87A5-140F9BB4BEB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500A6E2-A41C-4751-8A4E-9A0C5718D93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FC259517-7BE7-45F9-81C0-3A6362BF143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90652F56-7B71-42B2-AB68-22204A6DF17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1059830E-1C3D-4D42-8789-524971CB465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B53325A7-86D3-4B52-A7E3-ADDF408B406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6D53F46F-EC12-484C-A4E7-791E57687AC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464ED9CA-8950-47B8-A9ED-22B45CE15FB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E4429F7B-9FD7-438F-8ECA-3FCAD006180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0C558100-D455-4B41-890C-BCC898B2D16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2886397-398A-4318-BE16-2CBAC1902F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D32A3A6-CE6E-4ABD-8522-2C8DC88C070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F9014C09-5B84-4798-8BDE-C80D76E67B8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A29EB9E-ED9D-4C69-8A26-9A7A0A83056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AA2899F9-1795-416F-8F3D-26EEB684DB6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E3043474-8625-495C-BD06-3627FD286C5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D432CE47-7631-408E-8DDC-79EE378B70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B2C8832D-8B8D-4036-B913-2D363143274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1CCEFEAF-E87B-4FF2-A947-94CABAA0610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41" name="Right Triangle 40">
            <a:extLst>
              <a:ext uri="{FF2B5EF4-FFF2-40B4-BE49-F238E27FC236}">
                <a16:creationId xmlns:a16="http://schemas.microsoft.com/office/drawing/2014/main" id="{2437C4A8-8E3A-4ADA-93B9-64737CE1AB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43" name="Rectangle 42">
            <a:extLst>
              <a:ext uri="{FF2B5EF4-FFF2-40B4-BE49-F238E27FC236}">
                <a16:creationId xmlns:a16="http://schemas.microsoft.com/office/drawing/2014/main" id="{411BE1D3-B675-4947-B4E3-14B8DC93FB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5" name="Freeform: Shape 44">
            <a:extLst>
              <a:ext uri="{FF2B5EF4-FFF2-40B4-BE49-F238E27FC236}">
                <a16:creationId xmlns:a16="http://schemas.microsoft.com/office/drawing/2014/main" id="{B27DF924-CC1B-431A-A8F3-7FEBCA1AF9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69" y="2882524"/>
            <a:ext cx="12184765" cy="3975477"/>
          </a:xfrm>
          <a:custGeom>
            <a:avLst/>
            <a:gdLst>
              <a:gd name="connsiteX0" fmla="*/ 8942254 w 12188952"/>
              <a:gd name="connsiteY0" fmla="*/ 34 h 3975477"/>
              <a:gd name="connsiteX1" fmla="*/ 11642906 w 12188952"/>
              <a:gd name="connsiteY1" fmla="*/ 225257 h 3975477"/>
              <a:gd name="connsiteX2" fmla="*/ 12188952 w 12188952"/>
              <a:gd name="connsiteY2" fmla="*/ 311174 h 3975477"/>
              <a:gd name="connsiteX3" fmla="*/ 12188952 w 12188952"/>
              <a:gd name="connsiteY3" fmla="*/ 3975477 h 3975477"/>
              <a:gd name="connsiteX4" fmla="*/ 0 w 12188952"/>
              <a:gd name="connsiteY4" fmla="*/ 3975477 h 3975477"/>
              <a:gd name="connsiteX5" fmla="*/ 0 w 12188952"/>
              <a:gd name="connsiteY5" fmla="*/ 1085061 h 3975477"/>
              <a:gd name="connsiteX6" fmla="*/ 552141 w 12188952"/>
              <a:gd name="connsiteY6" fmla="*/ 1079980 h 3975477"/>
              <a:gd name="connsiteX7" fmla="*/ 8942254 w 12188952"/>
              <a:gd name="connsiteY7" fmla="*/ 34 h 3975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3975477">
                <a:moveTo>
                  <a:pt x="8942254" y="34"/>
                </a:moveTo>
                <a:cubicBezTo>
                  <a:pt x="9695041" y="1709"/>
                  <a:pt x="10568453" y="66687"/>
                  <a:pt x="11642906" y="225257"/>
                </a:cubicBezTo>
                <a:lnTo>
                  <a:pt x="12188952" y="311174"/>
                </a:lnTo>
                <a:lnTo>
                  <a:pt x="12188952" y="3975477"/>
                </a:lnTo>
                <a:lnTo>
                  <a:pt x="0" y="3975477"/>
                </a:lnTo>
                <a:lnTo>
                  <a:pt x="0" y="1085061"/>
                </a:lnTo>
                <a:lnTo>
                  <a:pt x="552141" y="1079980"/>
                </a:lnTo>
                <a:cubicBezTo>
                  <a:pt x="4849952" y="999477"/>
                  <a:pt x="5931106" y="-6667"/>
                  <a:pt x="8942254" y="34"/>
                </a:cubicBezTo>
                <a:close/>
              </a:path>
            </a:pathLst>
          </a:custGeom>
          <a:solidFill>
            <a:srgbClr val="BCBCBC">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7" name="Right Triangle 46">
            <a:extLst>
              <a:ext uri="{FF2B5EF4-FFF2-40B4-BE49-F238E27FC236}">
                <a16:creationId xmlns:a16="http://schemas.microsoft.com/office/drawing/2014/main" id="{D2D8651B-6FCC-49D7-B6F8-AF869E89F0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81093" y="151932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49" name="Group 48">
            <a:extLst>
              <a:ext uri="{FF2B5EF4-FFF2-40B4-BE49-F238E27FC236}">
                <a16:creationId xmlns:a16="http://schemas.microsoft.com/office/drawing/2014/main" id="{2C13C5A7-AC21-48FA-A06F-6A7F303BC3C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50" name="Straight Connector 49">
              <a:extLst>
                <a:ext uri="{FF2B5EF4-FFF2-40B4-BE49-F238E27FC236}">
                  <a16:creationId xmlns:a16="http://schemas.microsoft.com/office/drawing/2014/main" id="{7F262F85-28C5-406E-86B5-21B5007975D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46E46736-4910-4C3D-A602-EA961B5B941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E6C95156-5BFF-4DE7-B263-E72A6236914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2CC6A642-5940-409E-BA90-465C2A81467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D12D9B4F-73D1-4F08-BED3-050F005D002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C6BADE15-4CCA-4FB3-A2E1-F2B70EC8E93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1B84EC39-7B8E-4610-A1D0-64B4DC63E8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C61CE688-F428-4557-8D39-912F63B57A0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CA0A277E-6B5F-4EA7-927D-072AE79F094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CF8762B1-DD2A-4691-BAA0-FCF140D803C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EB10B872-619E-4CDC-BBC2-2B8512F5E3B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055518C1-8F67-4B56-B385-0E4947C32A7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783AD748-761F-44A2-BF90-DBA3EDB4652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F6015257-A8BA-4AFA-943B-9CC961D834F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121F0F86-489E-43A6-8315-85247026794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45C90D9E-C664-4A5F-BC20-D76DDB874FC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E81936AF-8AA7-4931-8575-88CAD33ADBD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DDF1762F-6360-4C8F-9E4A-C7DE8C4C3C2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8559C29F-E778-464B-A96A-079815C2339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7AD9E72B-D3BF-4D27-A601-1D2E7DE8398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0CB8422D-924B-45F5-8A16-0F8AC8FDCC5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F7D55B22-5D5C-4F9B-9530-BB9DE6375D2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BA093CBE-3A15-4A43-A536-2EE3B6524D4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EA289A63-846E-4F02-A373-B072C2EAF82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92B62319-B036-4232-A230-5DD9F9EE116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A13B242B-F116-42CC-AC41-373E24D4A00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C3F63EA7-9511-4DDD-962B-5C5C5131A91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3EE9C8DA-BB76-4CFF-AFD5-4E054A62C84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A2F3C61A-326D-45E1-8FDF-B346F1625B5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3FBEEB7B-6D5D-47E6-836B-1843CF81076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1FF47F77-62CD-47D4-BB10-B751B9DACBA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ítulo 1">
            <a:extLst>
              <a:ext uri="{FF2B5EF4-FFF2-40B4-BE49-F238E27FC236}">
                <a16:creationId xmlns:a16="http://schemas.microsoft.com/office/drawing/2014/main" id="{AD07605F-55B0-4EC8-584D-E6D418306DF8}"/>
              </a:ext>
            </a:extLst>
          </p:cNvPr>
          <p:cNvSpPr>
            <a:spLocks noGrp="1"/>
          </p:cNvSpPr>
          <p:nvPr>
            <p:ph type="title"/>
          </p:nvPr>
        </p:nvSpPr>
        <p:spPr>
          <a:xfrm>
            <a:off x="691078" y="469562"/>
            <a:ext cx="10302169" cy="5943594"/>
          </a:xfrm>
        </p:spPr>
        <p:txBody>
          <a:bodyPr vert="horz" lIns="91440" tIns="45720" rIns="91440" bIns="45720" rtlCol="0" anchor="t">
            <a:normAutofit fontScale="90000"/>
          </a:bodyPr>
          <a:lstStyle/>
          <a:p>
            <a:r>
              <a:rPr lang="en-US" sz="2400" dirty="0"/>
              <a:t>. ¿</a:t>
            </a:r>
            <a:r>
              <a:rPr lang="en-US" sz="2400" dirty="0" err="1"/>
              <a:t>En</a:t>
            </a:r>
            <a:r>
              <a:rPr lang="en-US" sz="2400" dirty="0"/>
              <a:t> </a:t>
            </a:r>
            <a:r>
              <a:rPr lang="en-US" sz="2400" dirty="0" err="1"/>
              <a:t>qué</a:t>
            </a:r>
            <a:r>
              <a:rPr lang="en-US" sz="2400" dirty="0"/>
              <a:t> </a:t>
            </a:r>
            <a:r>
              <a:rPr lang="en-US" sz="2400" dirty="0" err="1"/>
              <a:t>escenarios</a:t>
            </a:r>
            <a:r>
              <a:rPr lang="en-US" sz="2400" dirty="0"/>
              <a:t> </a:t>
            </a:r>
            <a:r>
              <a:rPr lang="en-US" sz="2400" dirty="0" err="1"/>
              <a:t>opina</a:t>
            </a:r>
            <a:r>
              <a:rPr lang="en-US" sz="2400" dirty="0"/>
              <a:t> Descartes que se </a:t>
            </a:r>
            <a:r>
              <a:rPr lang="en-US" sz="2400" dirty="0" err="1"/>
              <a:t>puede</a:t>
            </a:r>
            <a:r>
              <a:rPr lang="en-US" sz="2400" dirty="0"/>
              <a:t> </a:t>
            </a:r>
            <a:r>
              <a:rPr lang="en-US" sz="2400" dirty="0" err="1"/>
              <a:t>dudar</a:t>
            </a:r>
            <a:r>
              <a:rPr lang="en-US" sz="2400" dirty="0"/>
              <a:t> de </a:t>
            </a:r>
            <a:r>
              <a:rPr lang="en-US" sz="2400" dirty="0" err="1"/>
              <a:t>nuestros</a:t>
            </a:r>
            <a:r>
              <a:rPr lang="en-US" sz="2400" dirty="0"/>
              <a:t> </a:t>
            </a:r>
            <a:r>
              <a:rPr lang="en-US" sz="2400" dirty="0" err="1"/>
              <a:t>conocimientos</a:t>
            </a:r>
            <a:r>
              <a:rPr lang="en-US" sz="2400" dirty="0"/>
              <a:t> </a:t>
            </a:r>
            <a:r>
              <a:rPr lang="en-US" sz="2400" dirty="0" err="1"/>
              <a:t>matemáticos</a:t>
            </a:r>
            <a:r>
              <a:rPr lang="en-US" sz="2400" dirty="0"/>
              <a:t>?</a:t>
            </a:r>
            <a:br>
              <a:rPr lang="en-US" sz="2400" dirty="0"/>
            </a:br>
            <a:br>
              <a:rPr lang="en-US" sz="2400" dirty="0"/>
            </a:br>
            <a:r>
              <a:rPr lang="en-US" sz="2400" dirty="0" err="1"/>
              <a:t>Ahora</a:t>
            </a:r>
            <a:r>
              <a:rPr lang="en-US" sz="2400" dirty="0"/>
              <a:t> bien, ¿</a:t>
            </a:r>
            <a:r>
              <a:rPr lang="en-US" sz="2400" dirty="0" err="1"/>
              <a:t>qué</a:t>
            </a:r>
            <a:r>
              <a:rPr lang="en-US" sz="2400" dirty="0"/>
              <a:t> es </a:t>
            </a:r>
            <a:r>
              <a:rPr lang="en-US" sz="2400" dirty="0" err="1"/>
              <a:t>una</a:t>
            </a:r>
            <a:r>
              <a:rPr lang="en-US" sz="2400" dirty="0"/>
              <a:t> </a:t>
            </a:r>
            <a:r>
              <a:rPr lang="en-US" sz="2400" dirty="0" err="1"/>
              <a:t>cosa</a:t>
            </a:r>
            <a:r>
              <a:rPr lang="en-US" sz="2400" dirty="0"/>
              <a:t> que </a:t>
            </a:r>
            <a:r>
              <a:rPr lang="en-US" sz="2400" dirty="0" err="1"/>
              <a:t>piensa</a:t>
            </a:r>
            <a:r>
              <a:rPr lang="en-US" sz="2400" dirty="0"/>
              <a:t>?</a:t>
            </a:r>
            <a:br>
              <a:rPr lang="en-US" sz="2400" dirty="0"/>
            </a:br>
            <a:br>
              <a:rPr lang="en-US" sz="2400" dirty="0"/>
            </a:br>
            <a:r>
              <a:rPr lang="en-US" sz="2400" dirty="0"/>
              <a:t>¿</a:t>
            </a:r>
            <a:r>
              <a:rPr lang="en-US" sz="2400" dirty="0" err="1"/>
              <a:t>Cómo</a:t>
            </a:r>
            <a:r>
              <a:rPr lang="en-US" sz="2400" dirty="0"/>
              <a:t> </a:t>
            </a:r>
            <a:r>
              <a:rPr lang="en-US" sz="2400" dirty="0" err="1"/>
              <a:t>determina</a:t>
            </a:r>
            <a:r>
              <a:rPr lang="en-US" sz="2400" dirty="0"/>
              <a:t> Descartes que </a:t>
            </a:r>
            <a:r>
              <a:rPr lang="en-US" sz="2400" dirty="0" err="1"/>
              <a:t>el</a:t>
            </a:r>
            <a:r>
              <a:rPr lang="en-US" sz="2400" dirty="0"/>
              <a:t> alma </a:t>
            </a:r>
            <a:r>
              <a:rPr lang="en-US" sz="2400" dirty="0" err="1"/>
              <a:t>tiene</a:t>
            </a:r>
            <a:r>
              <a:rPr lang="en-US" sz="2400" dirty="0"/>
              <a:t> </a:t>
            </a:r>
            <a:r>
              <a:rPr lang="en-US" sz="2400" dirty="0" err="1"/>
              <a:t>cualidades</a:t>
            </a:r>
            <a:r>
              <a:rPr lang="en-US" sz="2400" dirty="0"/>
              <a:t>? y ¿Por </a:t>
            </a:r>
            <a:r>
              <a:rPr lang="en-US" sz="2400" dirty="0" err="1"/>
              <a:t>qué</a:t>
            </a:r>
            <a:r>
              <a:rPr lang="en-US" sz="2400" dirty="0"/>
              <a:t> </a:t>
            </a:r>
            <a:r>
              <a:rPr lang="en-US" sz="2400" dirty="0" err="1"/>
              <a:t>esas</a:t>
            </a:r>
            <a:r>
              <a:rPr lang="en-US" sz="2400" dirty="0"/>
              <a:t>?</a:t>
            </a:r>
            <a:br>
              <a:rPr lang="en-US" sz="2400" dirty="0"/>
            </a:br>
            <a:br>
              <a:rPr lang="en-US" sz="2400" dirty="0"/>
            </a:br>
            <a:r>
              <a:rPr lang="en-US" sz="2400" dirty="0"/>
              <a:t>Si </a:t>
            </a:r>
            <a:r>
              <a:rPr lang="en-US" sz="2400" dirty="0" err="1"/>
              <a:t>desde</a:t>
            </a:r>
            <a:r>
              <a:rPr lang="en-US" sz="2400" dirty="0"/>
              <a:t> la nada no se </a:t>
            </a:r>
            <a:r>
              <a:rPr lang="en-US" sz="2400" dirty="0" err="1"/>
              <a:t>puede</a:t>
            </a:r>
            <a:r>
              <a:rPr lang="en-US" sz="2400" dirty="0"/>
              <a:t> </a:t>
            </a:r>
            <a:r>
              <a:rPr lang="en-US" sz="2400" dirty="0" err="1"/>
              <a:t>producir</a:t>
            </a:r>
            <a:r>
              <a:rPr lang="en-US" sz="2400" dirty="0"/>
              <a:t> </a:t>
            </a:r>
            <a:r>
              <a:rPr lang="en-US" sz="2400" dirty="0" err="1"/>
              <a:t>cosa</a:t>
            </a:r>
            <a:r>
              <a:rPr lang="en-US" sz="2400" dirty="0"/>
              <a:t> </a:t>
            </a:r>
            <a:r>
              <a:rPr lang="en-US" sz="2400" dirty="0" err="1"/>
              <a:t>alguna</a:t>
            </a:r>
            <a:r>
              <a:rPr lang="en-US" sz="2400" dirty="0"/>
              <a:t>, ¿</a:t>
            </a:r>
            <a:r>
              <a:rPr lang="en-US" sz="2400" dirty="0" err="1"/>
              <a:t>esto</a:t>
            </a:r>
            <a:r>
              <a:rPr lang="en-US" sz="2400" dirty="0"/>
              <a:t> </a:t>
            </a:r>
            <a:r>
              <a:rPr lang="en-US" sz="2400" dirty="0" err="1"/>
              <a:t>funciona</a:t>
            </a:r>
            <a:r>
              <a:rPr lang="en-US" sz="2400" dirty="0"/>
              <a:t> </a:t>
            </a:r>
            <a:r>
              <a:rPr lang="en-US" sz="2400" dirty="0" err="1"/>
              <a:t>en</a:t>
            </a:r>
            <a:r>
              <a:rPr lang="en-US" sz="2400" dirty="0"/>
              <a:t> </a:t>
            </a:r>
            <a:r>
              <a:rPr lang="en-US" sz="2400" dirty="0" err="1"/>
              <a:t>sentido</a:t>
            </a:r>
            <a:r>
              <a:rPr lang="en-US" sz="2400" dirty="0"/>
              <a:t> </a:t>
            </a:r>
            <a:r>
              <a:rPr lang="en-US" sz="2400" dirty="0" err="1"/>
              <a:t>contrario</a:t>
            </a:r>
            <a:r>
              <a:rPr lang="en-US" sz="2400" dirty="0"/>
              <a:t>? Es </a:t>
            </a:r>
            <a:r>
              <a:rPr lang="en-US" sz="2400" dirty="0" err="1"/>
              <a:t>decir</a:t>
            </a:r>
            <a:r>
              <a:rPr lang="en-US" sz="2400" dirty="0"/>
              <a:t>, </a:t>
            </a:r>
            <a:r>
              <a:rPr lang="en-US" sz="2400" dirty="0" err="1"/>
              <a:t>cuando</a:t>
            </a:r>
            <a:r>
              <a:rPr lang="en-US" sz="2400" dirty="0"/>
              <a:t> </a:t>
            </a:r>
            <a:r>
              <a:rPr lang="en-US" sz="2400" dirty="0" err="1"/>
              <a:t>el</a:t>
            </a:r>
            <a:r>
              <a:rPr lang="en-US" sz="2400" dirty="0"/>
              <a:t> </a:t>
            </a:r>
            <a:r>
              <a:rPr lang="en-US" sz="2400" dirty="0" err="1"/>
              <a:t>cuerpo</a:t>
            </a:r>
            <a:r>
              <a:rPr lang="en-US" sz="2400" dirty="0"/>
              <a:t> </a:t>
            </a:r>
            <a:r>
              <a:rPr lang="en-US" sz="2400" dirty="0" err="1"/>
              <a:t>muere</a:t>
            </a:r>
            <a:r>
              <a:rPr lang="en-US" sz="2400" dirty="0"/>
              <a:t> y se </a:t>
            </a:r>
            <a:r>
              <a:rPr lang="en-US" sz="2400" dirty="0" err="1"/>
              <a:t>desvanece</a:t>
            </a:r>
            <a:r>
              <a:rPr lang="en-US" sz="2400" dirty="0"/>
              <a:t>, ¿</a:t>
            </a:r>
            <a:r>
              <a:rPr lang="en-US" sz="2400" dirty="0" err="1"/>
              <a:t>nos</a:t>
            </a:r>
            <a:r>
              <a:rPr lang="en-US" sz="2400" dirty="0"/>
              <a:t> </a:t>
            </a:r>
            <a:r>
              <a:rPr lang="en-US" sz="2400" dirty="0" err="1"/>
              <a:t>convertimos</a:t>
            </a:r>
            <a:r>
              <a:rPr lang="en-US" sz="2400" dirty="0"/>
              <a:t> </a:t>
            </a:r>
            <a:r>
              <a:rPr lang="en-US" sz="2400" dirty="0" err="1"/>
              <a:t>en</a:t>
            </a:r>
            <a:r>
              <a:rPr lang="en-US" sz="2400" dirty="0"/>
              <a:t> algo </a:t>
            </a:r>
            <a:r>
              <a:rPr lang="en-US" sz="2400" dirty="0" err="1"/>
              <a:t>distinto</a:t>
            </a:r>
            <a:r>
              <a:rPr lang="en-US" sz="2400" dirty="0"/>
              <a:t> o </a:t>
            </a:r>
            <a:r>
              <a:rPr lang="en-US" sz="2400" dirty="0" err="1"/>
              <a:t>desde</a:t>
            </a:r>
            <a:r>
              <a:rPr lang="en-US" sz="2400" dirty="0"/>
              <a:t> la </a:t>
            </a:r>
            <a:r>
              <a:rPr lang="en-US" sz="2400" dirty="0" err="1"/>
              <a:t>existencia</a:t>
            </a:r>
            <a:r>
              <a:rPr lang="en-US" sz="2400" dirty="0"/>
              <a:t> </a:t>
            </a:r>
            <a:r>
              <a:rPr lang="en-US" sz="2400" dirty="0" err="1"/>
              <a:t>si</a:t>
            </a:r>
            <a:r>
              <a:rPr lang="en-US" sz="2400" dirty="0"/>
              <a:t> </a:t>
            </a:r>
            <a:r>
              <a:rPr lang="en-US" sz="2400" dirty="0" err="1"/>
              <a:t>podemos</a:t>
            </a:r>
            <a:r>
              <a:rPr lang="en-US" sz="2400" dirty="0"/>
              <a:t> </a:t>
            </a:r>
            <a:r>
              <a:rPr lang="en-US" sz="2400" dirty="0" err="1"/>
              <a:t>transitar</a:t>
            </a:r>
            <a:r>
              <a:rPr lang="en-US" sz="2400" dirty="0"/>
              <a:t> a la nada?</a:t>
            </a:r>
            <a:br>
              <a:rPr lang="en-US" sz="2400" dirty="0"/>
            </a:br>
            <a:br>
              <a:rPr lang="en-US" sz="2400" dirty="0"/>
            </a:br>
            <a:r>
              <a:rPr lang="en-US" sz="2400" dirty="0"/>
              <a:t>Si </a:t>
            </a:r>
            <a:r>
              <a:rPr lang="en-US" sz="2700" dirty="0" err="1"/>
              <a:t>consideramos</a:t>
            </a:r>
            <a:r>
              <a:rPr lang="en-US" sz="2700" dirty="0"/>
              <a:t> </a:t>
            </a:r>
            <a:r>
              <a:rPr lang="en-US" sz="2700" dirty="0" err="1"/>
              <a:t>el</a:t>
            </a:r>
            <a:r>
              <a:rPr lang="en-US" sz="2700" dirty="0"/>
              <a:t> ser </a:t>
            </a:r>
            <a:r>
              <a:rPr lang="en-US" sz="2700" dirty="0" err="1"/>
              <a:t>humano</a:t>
            </a:r>
            <a:r>
              <a:rPr lang="en-US" sz="2700" dirty="0"/>
              <a:t> es </a:t>
            </a:r>
            <a:r>
              <a:rPr lang="en-US" sz="2700" dirty="0" err="1"/>
              <a:t>una</a:t>
            </a:r>
            <a:r>
              <a:rPr lang="en-US" sz="2700" dirty="0"/>
              <a:t> </a:t>
            </a:r>
            <a:r>
              <a:rPr lang="en-US" sz="2700" dirty="0" err="1"/>
              <a:t>cosa</a:t>
            </a:r>
            <a:r>
              <a:rPr lang="en-US" sz="2700" dirty="0"/>
              <a:t> que </a:t>
            </a:r>
            <a:r>
              <a:rPr lang="en-US" sz="2700" dirty="0" err="1"/>
              <a:t>piensa</a:t>
            </a:r>
            <a:r>
              <a:rPr lang="en-US" sz="2700" dirty="0"/>
              <a:t> ¿</a:t>
            </a:r>
            <a:r>
              <a:rPr lang="en-US" sz="2700" dirty="0" err="1"/>
              <a:t>Cuándo</a:t>
            </a:r>
            <a:r>
              <a:rPr lang="en-US" sz="2700" dirty="0"/>
              <a:t> </a:t>
            </a:r>
            <a:r>
              <a:rPr lang="en-US" sz="2700" dirty="0" err="1"/>
              <a:t>muero</a:t>
            </a:r>
            <a:r>
              <a:rPr lang="en-US" sz="2700" dirty="0"/>
              <a:t> </a:t>
            </a:r>
            <a:r>
              <a:rPr lang="en-US" sz="2700" dirty="0" err="1"/>
              <a:t>dejo</a:t>
            </a:r>
            <a:r>
              <a:rPr lang="en-US" sz="2700" dirty="0"/>
              <a:t> de ser un </a:t>
            </a:r>
            <a:r>
              <a:rPr lang="en-US" sz="2700" dirty="0" err="1"/>
              <a:t>humano</a:t>
            </a:r>
            <a:r>
              <a:rPr lang="en-US" sz="2700" dirty="0"/>
              <a:t>? ¿Por </a:t>
            </a:r>
            <a:r>
              <a:rPr lang="en-US" sz="2700" dirty="0" err="1"/>
              <a:t>qué</a:t>
            </a:r>
            <a:r>
              <a:rPr lang="en-US" sz="2700" dirty="0"/>
              <a:t> </a:t>
            </a:r>
            <a:r>
              <a:rPr lang="en-US" sz="2700" dirty="0" err="1"/>
              <a:t>nuestra</a:t>
            </a:r>
            <a:r>
              <a:rPr lang="en-US" sz="2700" dirty="0"/>
              <a:t> </a:t>
            </a:r>
            <a:r>
              <a:rPr lang="en-US" sz="2700" dirty="0" err="1"/>
              <a:t>mente</a:t>
            </a:r>
            <a:r>
              <a:rPr lang="en-US" sz="2700" dirty="0"/>
              <a:t> </a:t>
            </a:r>
            <a:r>
              <a:rPr lang="en-US" sz="2700" dirty="0" err="1"/>
              <a:t>cuando</a:t>
            </a:r>
            <a:r>
              <a:rPr lang="en-US" sz="2700" dirty="0"/>
              <a:t> </a:t>
            </a:r>
            <a:r>
              <a:rPr lang="en-US" sz="2700" dirty="0" err="1"/>
              <a:t>busca</a:t>
            </a:r>
            <a:r>
              <a:rPr lang="en-US" sz="2700" dirty="0"/>
              <a:t> </a:t>
            </a:r>
            <a:r>
              <a:rPr lang="en-US" sz="2700" dirty="0" err="1"/>
              <a:t>una</a:t>
            </a:r>
            <a:r>
              <a:rPr lang="en-US" sz="2700" dirty="0"/>
              <a:t> </a:t>
            </a:r>
            <a:r>
              <a:rPr lang="en-US" sz="2700" dirty="0" err="1"/>
              <a:t>cosa</a:t>
            </a:r>
            <a:r>
              <a:rPr lang="en-US" sz="2700" dirty="0"/>
              <a:t> </a:t>
            </a:r>
            <a:r>
              <a:rPr lang="en-US" sz="2700" dirty="0" err="1"/>
              <a:t>corpórea</a:t>
            </a:r>
            <a:r>
              <a:rPr lang="en-US" sz="2700" dirty="0"/>
              <a:t> o imagen es perfecta?</a:t>
            </a:r>
            <a:br>
              <a:rPr lang="en-US" sz="2700" dirty="0"/>
            </a:br>
            <a:endParaRPr lang="en-US" sz="2700" dirty="0"/>
          </a:p>
        </p:txBody>
      </p:sp>
    </p:spTree>
    <p:extLst>
      <p:ext uri="{BB962C8B-B14F-4D97-AF65-F5344CB8AC3E}">
        <p14:creationId xmlns:p14="http://schemas.microsoft.com/office/powerpoint/2010/main" val="112854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748618E9-EE2D-4864-9EEE-58939BD4FBB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9" name="Straight Connector 8">
              <a:extLst>
                <a:ext uri="{FF2B5EF4-FFF2-40B4-BE49-F238E27FC236}">
                  <a16:creationId xmlns:a16="http://schemas.microsoft.com/office/drawing/2014/main" id="{317D1EC0-23FF-4FC8-B22D-E34878EAA4C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5AB929A7-258C-4469-AAB4-A67D713F7A8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DA635CDB-2D00-49D5-B26E-0694A25000C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B4288D7A-F857-418D-92F2-368E841B9F2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F1084F50-7F3C-4A4A-877E-FFD9EC7CD8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31E64C1-F4C0-4A94-B319-BB1A0A2450B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363D8374-8052-417F-AB69-B97EAC43D51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C7750734-4D51-4019-A003-38A3DE49B43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71B693D1-DBA2-4D3B-9B37-D9EE8C4112F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1BCD3EA8-E4C0-4AF6-817F-F9F29157A4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7A170FB3-B397-4AC9-85FD-65388F26D90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BE5EC0B9-49C7-4777-AEC5-B5EF8DE4049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7902048B-30F7-4434-87A5-140F9BB4BEB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500A6E2-A41C-4751-8A4E-9A0C5718D93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FC259517-7BE7-45F9-81C0-3A6362BF143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90652F56-7B71-42B2-AB68-22204A6DF17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1059830E-1C3D-4D42-8789-524971CB465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B53325A7-86D3-4B52-A7E3-ADDF408B406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6D53F46F-EC12-484C-A4E7-791E57687AC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464ED9CA-8950-47B8-A9ED-22B45CE15FB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E4429F7B-9FD7-438F-8ECA-3FCAD006180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0C558100-D455-4B41-890C-BCC898B2D16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2886397-398A-4318-BE16-2CBAC1902F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D32A3A6-CE6E-4ABD-8522-2C8DC88C070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F9014C09-5B84-4798-8BDE-C80D76E67B8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A29EB9E-ED9D-4C69-8A26-9A7A0A83056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AA2899F9-1795-416F-8F3D-26EEB684DB6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E3043474-8625-495C-BD06-3627FD286C5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D432CE47-7631-408E-8DDC-79EE378B70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B2C8832D-8B8D-4036-B913-2D363143274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1CCEFEAF-E87B-4FF2-A947-94CABAA0610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41" name="Right Triangle 40">
            <a:extLst>
              <a:ext uri="{FF2B5EF4-FFF2-40B4-BE49-F238E27FC236}">
                <a16:creationId xmlns:a16="http://schemas.microsoft.com/office/drawing/2014/main" id="{2437C4A8-8E3A-4ADA-93B9-64737CE1AB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43" name="Rectangle 42">
            <a:extLst>
              <a:ext uri="{FF2B5EF4-FFF2-40B4-BE49-F238E27FC236}">
                <a16:creationId xmlns:a16="http://schemas.microsoft.com/office/drawing/2014/main" id="{411BE1D3-B675-4947-B4E3-14B8DC93FB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5" name="Freeform: Shape 44">
            <a:extLst>
              <a:ext uri="{FF2B5EF4-FFF2-40B4-BE49-F238E27FC236}">
                <a16:creationId xmlns:a16="http://schemas.microsoft.com/office/drawing/2014/main" id="{B27DF924-CC1B-431A-A8F3-7FEBCA1AF9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69" y="2882524"/>
            <a:ext cx="12184765" cy="3975477"/>
          </a:xfrm>
          <a:custGeom>
            <a:avLst/>
            <a:gdLst>
              <a:gd name="connsiteX0" fmla="*/ 8942254 w 12188952"/>
              <a:gd name="connsiteY0" fmla="*/ 34 h 3975477"/>
              <a:gd name="connsiteX1" fmla="*/ 11642906 w 12188952"/>
              <a:gd name="connsiteY1" fmla="*/ 225257 h 3975477"/>
              <a:gd name="connsiteX2" fmla="*/ 12188952 w 12188952"/>
              <a:gd name="connsiteY2" fmla="*/ 311174 h 3975477"/>
              <a:gd name="connsiteX3" fmla="*/ 12188952 w 12188952"/>
              <a:gd name="connsiteY3" fmla="*/ 3975477 h 3975477"/>
              <a:gd name="connsiteX4" fmla="*/ 0 w 12188952"/>
              <a:gd name="connsiteY4" fmla="*/ 3975477 h 3975477"/>
              <a:gd name="connsiteX5" fmla="*/ 0 w 12188952"/>
              <a:gd name="connsiteY5" fmla="*/ 1085061 h 3975477"/>
              <a:gd name="connsiteX6" fmla="*/ 552141 w 12188952"/>
              <a:gd name="connsiteY6" fmla="*/ 1079980 h 3975477"/>
              <a:gd name="connsiteX7" fmla="*/ 8942254 w 12188952"/>
              <a:gd name="connsiteY7" fmla="*/ 34 h 3975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3975477">
                <a:moveTo>
                  <a:pt x="8942254" y="34"/>
                </a:moveTo>
                <a:cubicBezTo>
                  <a:pt x="9695041" y="1709"/>
                  <a:pt x="10568453" y="66687"/>
                  <a:pt x="11642906" y="225257"/>
                </a:cubicBezTo>
                <a:lnTo>
                  <a:pt x="12188952" y="311174"/>
                </a:lnTo>
                <a:lnTo>
                  <a:pt x="12188952" y="3975477"/>
                </a:lnTo>
                <a:lnTo>
                  <a:pt x="0" y="3975477"/>
                </a:lnTo>
                <a:lnTo>
                  <a:pt x="0" y="1085061"/>
                </a:lnTo>
                <a:lnTo>
                  <a:pt x="552141" y="1079980"/>
                </a:lnTo>
                <a:cubicBezTo>
                  <a:pt x="4849952" y="999477"/>
                  <a:pt x="5931106" y="-6667"/>
                  <a:pt x="8942254" y="34"/>
                </a:cubicBezTo>
                <a:close/>
              </a:path>
            </a:pathLst>
          </a:custGeom>
          <a:solidFill>
            <a:srgbClr val="BCBCBC">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7" name="Right Triangle 46">
            <a:extLst>
              <a:ext uri="{FF2B5EF4-FFF2-40B4-BE49-F238E27FC236}">
                <a16:creationId xmlns:a16="http://schemas.microsoft.com/office/drawing/2014/main" id="{D2D8651B-6FCC-49D7-B6F8-AF869E89F0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81093" y="151932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49" name="Group 48">
            <a:extLst>
              <a:ext uri="{FF2B5EF4-FFF2-40B4-BE49-F238E27FC236}">
                <a16:creationId xmlns:a16="http://schemas.microsoft.com/office/drawing/2014/main" id="{2C13C5A7-AC21-48FA-A06F-6A7F303BC3C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50" name="Straight Connector 49">
              <a:extLst>
                <a:ext uri="{FF2B5EF4-FFF2-40B4-BE49-F238E27FC236}">
                  <a16:creationId xmlns:a16="http://schemas.microsoft.com/office/drawing/2014/main" id="{7F262F85-28C5-406E-86B5-21B5007975D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46E46736-4910-4C3D-A602-EA961B5B941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E6C95156-5BFF-4DE7-B263-E72A6236914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2CC6A642-5940-409E-BA90-465C2A81467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D12D9B4F-73D1-4F08-BED3-050F005D002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C6BADE15-4CCA-4FB3-A2E1-F2B70EC8E93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1B84EC39-7B8E-4610-A1D0-64B4DC63E8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C61CE688-F428-4557-8D39-912F63B57A0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CA0A277E-6B5F-4EA7-927D-072AE79F094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CF8762B1-DD2A-4691-BAA0-FCF140D803C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EB10B872-619E-4CDC-BBC2-2B8512F5E3B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055518C1-8F67-4B56-B385-0E4947C32A7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783AD748-761F-44A2-BF90-DBA3EDB4652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F6015257-A8BA-4AFA-943B-9CC961D834F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121F0F86-489E-43A6-8315-85247026794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45C90D9E-C664-4A5F-BC20-D76DDB874FC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E81936AF-8AA7-4931-8575-88CAD33ADBD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DDF1762F-6360-4C8F-9E4A-C7DE8C4C3C2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8559C29F-E778-464B-A96A-079815C2339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7AD9E72B-D3BF-4D27-A601-1D2E7DE8398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0CB8422D-924B-45F5-8A16-0F8AC8FDCC5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F7D55B22-5D5C-4F9B-9530-BB9DE6375D2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BA093CBE-3A15-4A43-A536-2EE3B6524D4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EA289A63-846E-4F02-A373-B072C2EAF82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92B62319-B036-4232-A230-5DD9F9EE116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A13B242B-F116-42CC-AC41-373E24D4A00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C3F63EA7-9511-4DDD-962B-5C5C5131A91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3EE9C8DA-BB76-4CFF-AFD5-4E054A62C84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A2F3C61A-326D-45E1-8FDF-B346F1625B5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3FBEEB7B-6D5D-47E6-836B-1843CF81076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1FF47F77-62CD-47D4-BB10-B751B9DACBA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ítulo 1">
            <a:extLst>
              <a:ext uri="{FF2B5EF4-FFF2-40B4-BE49-F238E27FC236}">
                <a16:creationId xmlns:a16="http://schemas.microsoft.com/office/drawing/2014/main" id="{4538F488-5F7C-F2CA-D307-0C220523FF7E}"/>
              </a:ext>
            </a:extLst>
          </p:cNvPr>
          <p:cNvSpPr>
            <a:spLocks noGrp="1"/>
          </p:cNvSpPr>
          <p:nvPr>
            <p:ph type="title"/>
          </p:nvPr>
        </p:nvSpPr>
        <p:spPr>
          <a:xfrm>
            <a:off x="691078" y="469566"/>
            <a:ext cx="10302169" cy="5955946"/>
          </a:xfrm>
        </p:spPr>
        <p:txBody>
          <a:bodyPr vert="horz" lIns="91440" tIns="45720" rIns="91440" bIns="45720" rtlCol="0" anchor="t">
            <a:normAutofit/>
          </a:bodyPr>
          <a:lstStyle/>
          <a:p>
            <a:endParaRPr lang="en-US" sz="2400" dirty="0"/>
          </a:p>
        </p:txBody>
      </p:sp>
    </p:spTree>
    <p:extLst>
      <p:ext uri="{BB962C8B-B14F-4D97-AF65-F5344CB8AC3E}">
        <p14:creationId xmlns:p14="http://schemas.microsoft.com/office/powerpoint/2010/main" val="977726003"/>
      </p:ext>
    </p:extLst>
  </p:cSld>
  <p:clrMapOvr>
    <a:masterClrMapping/>
  </p:clrMapOvr>
</p:sld>
</file>

<file path=ppt/theme/theme1.xml><?xml version="1.0" encoding="utf-8"?>
<a:theme xmlns:a="http://schemas.openxmlformats.org/drawingml/2006/main" name="CosineVTI">
  <a:themeElements>
    <a:clrScheme name="AnalogousFromRegularSeedLeftStep">
      <a:dk1>
        <a:srgbClr val="000000"/>
      </a:dk1>
      <a:lt1>
        <a:srgbClr val="FFFFFF"/>
      </a:lt1>
      <a:dk2>
        <a:srgbClr val="1B3028"/>
      </a:dk2>
      <a:lt2>
        <a:srgbClr val="F3F0F3"/>
      </a:lt2>
      <a:accent1>
        <a:srgbClr val="43B73E"/>
      </a:accent1>
      <a:accent2>
        <a:srgbClr val="6DB332"/>
      </a:accent2>
      <a:accent3>
        <a:srgbClr val="9BA939"/>
      </a:accent3>
      <a:accent4>
        <a:srgbClr val="B99233"/>
      </a:accent4>
      <a:accent5>
        <a:srgbClr val="CB6C45"/>
      </a:accent5>
      <a:accent6>
        <a:srgbClr val="B93344"/>
      </a:accent6>
      <a:hlink>
        <a:srgbClr val="BB43C0"/>
      </a:hlink>
      <a:folHlink>
        <a:srgbClr val="7F7F7F"/>
      </a:folHlink>
    </a:clrScheme>
    <a:fontScheme name="Custom 50">
      <a:majorFont>
        <a:latin typeface="Grandview"/>
        <a:ea typeface=""/>
        <a:cs typeface=""/>
      </a:majorFont>
      <a:minorFont>
        <a:latin typeface="Grandvie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sineVTI" id="{4F4449D5-5E9D-4D83-9E2A-939F9CF20276}" vid="{03166EA1-370F-4321-A61E-8851365B4312}"/>
    </a:ext>
  </a:extLst>
</a:theme>
</file>

<file path=docProps/app.xml><?xml version="1.0" encoding="utf-8"?>
<Properties xmlns="http://schemas.openxmlformats.org/officeDocument/2006/extended-properties" xmlns:vt="http://schemas.openxmlformats.org/officeDocument/2006/docPropsVTypes">
  <TotalTime>12</TotalTime>
  <Words>271</Words>
  <Application>Microsoft Macintosh PowerPoint</Application>
  <PresentationFormat>Panorámica</PresentationFormat>
  <Paragraphs>4</Paragraphs>
  <Slides>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Grandview</vt:lpstr>
      <vt:lpstr>Wingdings</vt:lpstr>
      <vt:lpstr>CosineVTI</vt:lpstr>
      <vt:lpstr>Preguntas</vt:lpstr>
      <vt:lpstr>¿Crees que la mejor manera de conocer la realidad es autocuestionarse?  ¿Por qué habla de un genio maligno?  ¿Por qué Descartes duda de las percepciones sensoriales que tenemos del mundo? ¿Qué entiende por firme y constante en las ciencias, si esta idea no deja de ser una opinión?  ¿Existirá algo que sea completamente cierto e indudable?  ¿Es el pensamiento la facultad que me convierte en ser humano?  ¿Porque no puede concebir lo que es la cera por medio de la imaginación?  ¿Qué pasaría si hubiera un método que nos permitiera no equivocarnos jamás?  ¿Por qué estás presuadido de que tú tampoco existes?</vt:lpstr>
      <vt:lpstr>. ¿En qué escenarios opina Descartes que se puede dudar de nuestros conocimientos matemáticos?  Ahora bien, ¿qué es una cosa que piensa?  ¿Cómo determina Descartes que el alma tiene cualidades? y ¿Por qué esas?  Si desde la nada no se puede producir cosa alguna, ¿esto funciona en sentido contrario? Es decir, cuando el cuerpo muere y se desvanece, ¿nos convertimos en algo distinto o desde la existencia si podemos transitar a la nada?  Si consideramos el ser humano es una cosa que piensa ¿Cuándo muero dejo de ser un humano? ¿Por qué nuestra mente cuando busca una cosa corpórea o imagen es perfecta? </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Preguntas</dc:title>
  <dc:creator>Nicolás Vargas</dc:creator>
  <cp:lastModifiedBy>Nicolás Vargas</cp:lastModifiedBy>
  <cp:revision>2</cp:revision>
  <dcterms:created xsi:type="dcterms:W3CDTF">2022-08-31T22:20:35Z</dcterms:created>
  <dcterms:modified xsi:type="dcterms:W3CDTF">2022-08-31T22:33:16Z</dcterms:modified>
</cp:coreProperties>
</file>